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52"/>
  </p:notesMasterIdLst>
  <p:sldIdLst>
    <p:sldId id="256" r:id="rId2"/>
    <p:sldId id="257" r:id="rId3"/>
    <p:sldId id="276" r:id="rId4"/>
    <p:sldId id="265" r:id="rId5"/>
    <p:sldId id="272" r:id="rId6"/>
    <p:sldId id="262" r:id="rId7"/>
    <p:sldId id="264" r:id="rId8"/>
    <p:sldId id="258" r:id="rId9"/>
    <p:sldId id="263" r:id="rId10"/>
    <p:sldId id="261" r:id="rId11"/>
    <p:sldId id="260" r:id="rId12"/>
    <p:sldId id="259" r:id="rId13"/>
    <p:sldId id="274" r:id="rId14"/>
    <p:sldId id="273" r:id="rId15"/>
    <p:sldId id="271" r:id="rId16"/>
    <p:sldId id="270" r:id="rId17"/>
    <p:sldId id="269" r:id="rId18"/>
    <p:sldId id="284" r:id="rId19"/>
    <p:sldId id="283" r:id="rId20"/>
    <p:sldId id="282" r:id="rId21"/>
    <p:sldId id="281" r:id="rId22"/>
    <p:sldId id="280" r:id="rId23"/>
    <p:sldId id="279" r:id="rId24"/>
    <p:sldId id="278" r:id="rId25"/>
    <p:sldId id="293" r:id="rId26"/>
    <p:sldId id="296" r:id="rId27"/>
    <p:sldId id="295" r:id="rId28"/>
    <p:sldId id="294" r:id="rId29"/>
    <p:sldId id="292" r:id="rId30"/>
    <p:sldId id="291" r:id="rId31"/>
    <p:sldId id="290" r:id="rId32"/>
    <p:sldId id="289" r:id="rId33"/>
    <p:sldId id="288" r:id="rId34"/>
    <p:sldId id="287" r:id="rId35"/>
    <p:sldId id="286" r:id="rId36"/>
    <p:sldId id="285" r:id="rId37"/>
    <p:sldId id="277" r:id="rId38"/>
    <p:sldId id="268" r:id="rId39"/>
    <p:sldId id="304" r:id="rId40"/>
    <p:sldId id="303" r:id="rId41"/>
    <p:sldId id="301" r:id="rId42"/>
    <p:sldId id="302" r:id="rId43"/>
    <p:sldId id="300" r:id="rId44"/>
    <p:sldId id="299" r:id="rId45"/>
    <p:sldId id="298" r:id="rId46"/>
    <p:sldId id="297" r:id="rId47"/>
    <p:sldId id="267" r:id="rId48"/>
    <p:sldId id="266" r:id="rId49"/>
    <p:sldId id="306" r:id="rId50"/>
    <p:sldId id="305"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532E"/>
    <a:srgbClr val="4F3917"/>
    <a:srgbClr val="A694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D1DD31-C49A-4997-8B13-DC7155FC249A}" v="27" dt="2026-10-07T05:02:24.90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mando Acosta" userId="81d1099f9c170a34" providerId="LiveId" clId="{5C56DABC-2F9A-4093-B7D5-F66CE6C2657E}"/>
    <pc:docChg chg="custSel addSld modSld modMainMaster">
      <pc:chgData name="Armando Acosta" userId="81d1099f9c170a34" providerId="LiveId" clId="{5C56DABC-2F9A-4093-B7D5-F66CE6C2657E}" dt="2026-10-07T05:11:14.793" v="469" actId="20577"/>
      <pc:docMkLst>
        <pc:docMk/>
      </pc:docMkLst>
      <pc:sldChg chg="delSp modSp mod setBg delDesignElem">
        <pc:chgData name="Armando Acosta" userId="81d1099f9c170a34" providerId="LiveId" clId="{5C56DABC-2F9A-4093-B7D5-F66CE6C2657E}" dt="2026-09-25T05:17:27.965" v="58" actId="207"/>
        <pc:sldMkLst>
          <pc:docMk/>
          <pc:sldMk cId="1420970338" sldId="256"/>
        </pc:sldMkLst>
        <pc:spChg chg="mod">
          <ac:chgData name="Armando Acosta" userId="81d1099f9c170a34" providerId="LiveId" clId="{5C56DABC-2F9A-4093-B7D5-F66CE6C2657E}" dt="2026-09-25T05:17:27.965" v="58" actId="207"/>
          <ac:spMkLst>
            <pc:docMk/>
            <pc:sldMk cId="1420970338" sldId="256"/>
            <ac:spMk id="2" creationId="{5079A7F2-0621-824B-B221-68F356008011}"/>
          </ac:spMkLst>
        </pc:spChg>
      </pc:sldChg>
      <pc:sldChg chg="addSp delSp modSp mod setBg delDesignElem">
        <pc:chgData name="Armando Acosta" userId="81d1099f9c170a34" providerId="LiveId" clId="{5C56DABC-2F9A-4093-B7D5-F66CE6C2657E}" dt="2026-09-25T05:16:38.162" v="48"/>
        <pc:sldMkLst>
          <pc:docMk/>
          <pc:sldMk cId="4131611702" sldId="257"/>
        </pc:sldMkLst>
        <pc:spChg chg="mod">
          <ac:chgData name="Armando Acosta" userId="81d1099f9c170a34" providerId="LiveId" clId="{5C56DABC-2F9A-4093-B7D5-F66CE6C2657E}" dt="2026-09-25T05:14:34.813" v="40" actId="26606"/>
          <ac:spMkLst>
            <pc:docMk/>
            <pc:sldMk cId="4131611702" sldId="257"/>
            <ac:spMk id="2" creationId="{C0A07C60-9A2F-70DF-F038-A92DD54DCCFA}"/>
          </ac:spMkLst>
        </pc:spChg>
        <pc:spChg chg="mod ord">
          <ac:chgData name="Armando Acosta" userId="81d1099f9c170a34" providerId="LiveId" clId="{5C56DABC-2F9A-4093-B7D5-F66CE6C2657E}" dt="2026-09-25T05:14:34.813" v="40" actId="26606"/>
          <ac:spMkLst>
            <pc:docMk/>
            <pc:sldMk cId="4131611702" sldId="257"/>
            <ac:spMk id="3" creationId="{57F847A0-A95E-BB03-E8AE-584AC112C662}"/>
          </ac:spMkLst>
        </pc:spChg>
        <pc:picChg chg="add mod">
          <ac:chgData name="Armando Acosta" userId="81d1099f9c170a34" providerId="LiveId" clId="{5C56DABC-2F9A-4093-B7D5-F66CE6C2657E}" dt="2026-09-25T05:14:34.813" v="40" actId="26606"/>
          <ac:picMkLst>
            <pc:docMk/>
            <pc:sldMk cId="4131611702" sldId="257"/>
            <ac:picMk id="5" creationId="{A7A1808A-71E7-B1C1-9CA4-15E2AB4FC578}"/>
          </ac:picMkLst>
        </pc:picChg>
      </pc:sldChg>
      <pc:sldChg chg="modSp mod">
        <pc:chgData name="Armando Acosta" userId="81d1099f9c170a34" providerId="LiveId" clId="{5C56DABC-2F9A-4093-B7D5-F66CE6C2657E}" dt="2026-10-07T04:53:33.054" v="199" actId="403"/>
        <pc:sldMkLst>
          <pc:docMk/>
          <pc:sldMk cId="4248238549" sldId="258"/>
        </pc:sldMkLst>
        <pc:spChg chg="mod">
          <ac:chgData name="Armando Acosta" userId="81d1099f9c170a34" providerId="LiveId" clId="{5C56DABC-2F9A-4093-B7D5-F66CE6C2657E}" dt="2026-10-07T04:53:23.868" v="196" actId="20578"/>
          <ac:spMkLst>
            <pc:docMk/>
            <pc:sldMk cId="4248238549" sldId="258"/>
            <ac:spMk id="2" creationId="{C09D5167-7F0D-E488-EBD9-F653878BB924}"/>
          </ac:spMkLst>
        </pc:spChg>
        <pc:spChg chg="mod">
          <ac:chgData name="Armando Acosta" userId="81d1099f9c170a34" providerId="LiveId" clId="{5C56DABC-2F9A-4093-B7D5-F66CE6C2657E}" dt="2026-10-07T04:53:33.054" v="199" actId="403"/>
          <ac:spMkLst>
            <pc:docMk/>
            <pc:sldMk cId="4248238549" sldId="258"/>
            <ac:spMk id="3" creationId="{1EF61D31-B2D8-9632-C8C5-4CDC77B09343}"/>
          </ac:spMkLst>
        </pc:spChg>
      </pc:sldChg>
      <pc:sldChg chg="addSp delSp modSp mod setBg setClrOvrMap">
        <pc:chgData name="Armando Acosta" userId="81d1099f9c170a34" providerId="LiveId" clId="{5C56DABC-2F9A-4093-B7D5-F66CE6C2657E}" dt="2026-10-07T04:41:01.666" v="180" actId="26606"/>
        <pc:sldMkLst>
          <pc:docMk/>
          <pc:sldMk cId="31334557" sldId="259"/>
        </pc:sldMkLst>
        <pc:spChg chg="mod">
          <ac:chgData name="Armando Acosta" userId="81d1099f9c170a34" providerId="LiveId" clId="{5C56DABC-2F9A-4093-B7D5-F66CE6C2657E}" dt="2026-10-07T04:41:01.666" v="180" actId="26606"/>
          <ac:spMkLst>
            <pc:docMk/>
            <pc:sldMk cId="31334557" sldId="259"/>
            <ac:spMk id="2" creationId="{9CBFFBAD-E15B-7122-DDB3-37C60A50BA4F}"/>
          </ac:spMkLst>
        </pc:spChg>
        <pc:spChg chg="del mod">
          <ac:chgData name="Armando Acosta" userId="81d1099f9c170a34" providerId="LiveId" clId="{5C56DABC-2F9A-4093-B7D5-F66CE6C2657E}" dt="2026-10-07T04:41:01.666" v="180" actId="26606"/>
          <ac:spMkLst>
            <pc:docMk/>
            <pc:sldMk cId="31334557" sldId="259"/>
            <ac:spMk id="3" creationId="{9381406B-94BA-3AB9-5ACD-1EE215E53EBD}"/>
          </ac:spMkLst>
        </pc:spChg>
        <pc:spChg chg="add">
          <ac:chgData name="Armando Acosta" userId="81d1099f9c170a34" providerId="LiveId" clId="{5C56DABC-2F9A-4093-B7D5-F66CE6C2657E}" dt="2026-10-07T04:41:01.666" v="180" actId="26606"/>
          <ac:spMkLst>
            <pc:docMk/>
            <pc:sldMk cId="31334557" sldId="259"/>
            <ac:spMk id="9" creationId="{ABE6F9A3-300E-47F5-B41C-C8C5E758DE7C}"/>
          </ac:spMkLst>
        </pc:spChg>
        <pc:spChg chg="add">
          <ac:chgData name="Armando Acosta" userId="81d1099f9c170a34" providerId="LiveId" clId="{5C56DABC-2F9A-4093-B7D5-F66CE6C2657E}" dt="2026-10-07T04:41:01.666" v="180" actId="26606"/>
          <ac:spMkLst>
            <pc:docMk/>
            <pc:sldMk cId="31334557" sldId="259"/>
            <ac:spMk id="11" creationId="{61B4701B-39FE-43B8-86AA-D6B8789C2207}"/>
          </ac:spMkLst>
        </pc:spChg>
        <pc:spChg chg="add">
          <ac:chgData name="Armando Acosta" userId="81d1099f9c170a34" providerId="LiveId" clId="{5C56DABC-2F9A-4093-B7D5-F66CE6C2657E}" dt="2026-10-07T04:41:01.666" v="180" actId="26606"/>
          <ac:spMkLst>
            <pc:docMk/>
            <pc:sldMk cId="31334557" sldId="259"/>
            <ac:spMk id="13" creationId="{E9A7EF13-49FA-4355-971A-34B065F35022}"/>
          </ac:spMkLst>
        </pc:spChg>
        <pc:spChg chg="add">
          <ac:chgData name="Armando Acosta" userId="81d1099f9c170a34" providerId="LiveId" clId="{5C56DABC-2F9A-4093-B7D5-F66CE6C2657E}" dt="2026-10-07T04:41:01.666" v="180" actId="26606"/>
          <ac:spMkLst>
            <pc:docMk/>
            <pc:sldMk cId="31334557" sldId="259"/>
            <ac:spMk id="15" creationId="{92CF3C3E-0F7B-4F0C-8EBD-BDD38E9C66F5}"/>
          </ac:spMkLst>
        </pc:spChg>
        <pc:graphicFrameChg chg="add">
          <ac:chgData name="Armando Acosta" userId="81d1099f9c170a34" providerId="LiveId" clId="{5C56DABC-2F9A-4093-B7D5-F66CE6C2657E}" dt="2026-10-07T04:41:01.666" v="180" actId="26606"/>
          <ac:graphicFrameMkLst>
            <pc:docMk/>
            <pc:sldMk cId="31334557" sldId="259"/>
            <ac:graphicFrameMk id="5" creationId="{4304DA89-D7ED-95D1-11BF-E3A2EC548984}"/>
          </ac:graphicFrameMkLst>
        </pc:graphicFrameChg>
      </pc:sldChg>
      <pc:sldChg chg="addSp delSp modSp mod setBg">
        <pc:chgData name="Armando Acosta" userId="81d1099f9c170a34" providerId="LiveId" clId="{5C56DABC-2F9A-4093-B7D5-F66CE6C2657E}" dt="2026-10-07T04:36:44.670" v="161" actId="1076"/>
        <pc:sldMkLst>
          <pc:docMk/>
          <pc:sldMk cId="3924477353" sldId="260"/>
        </pc:sldMkLst>
        <pc:spChg chg="del mod">
          <ac:chgData name="Armando Acosta" userId="81d1099f9c170a34" providerId="LiveId" clId="{5C56DABC-2F9A-4093-B7D5-F66CE6C2657E}" dt="2026-10-07T04:34:41.269" v="144" actId="478"/>
          <ac:spMkLst>
            <pc:docMk/>
            <pc:sldMk cId="3924477353" sldId="260"/>
            <ac:spMk id="2" creationId="{720D8ADF-E5C7-3E48-253C-66338FB0EC27}"/>
          </ac:spMkLst>
        </pc:spChg>
        <pc:spChg chg="mod ord">
          <ac:chgData name="Armando Acosta" userId="81d1099f9c170a34" providerId="LiveId" clId="{5C56DABC-2F9A-4093-B7D5-F66CE6C2657E}" dt="2026-10-07T04:36:41.251" v="160" actId="403"/>
          <ac:spMkLst>
            <pc:docMk/>
            <pc:sldMk cId="3924477353" sldId="260"/>
            <ac:spMk id="3" creationId="{D33BECF5-BED0-7BB5-1D36-6E5301085D76}"/>
          </ac:spMkLst>
        </pc:spChg>
        <pc:spChg chg="add del mod">
          <ac:chgData name="Armando Acosta" userId="81d1099f9c170a34" providerId="LiveId" clId="{5C56DABC-2F9A-4093-B7D5-F66CE6C2657E}" dt="2026-10-07T04:36:30.884" v="155" actId="478"/>
          <ac:spMkLst>
            <pc:docMk/>
            <pc:sldMk cId="3924477353" sldId="260"/>
            <ac:spMk id="6" creationId="{734DA3A0-32E8-96E5-EE61-3E2C695CC369}"/>
          </ac:spMkLst>
        </pc:spChg>
        <pc:spChg chg="add del">
          <ac:chgData name="Armando Acosta" userId="81d1099f9c170a34" providerId="LiveId" clId="{5C56DABC-2F9A-4093-B7D5-F66CE6C2657E}" dt="2026-10-07T04:36:22.648" v="154" actId="26606"/>
          <ac:spMkLst>
            <pc:docMk/>
            <pc:sldMk cId="3924477353" sldId="260"/>
            <ac:spMk id="11" creationId="{C8A3C342-1D03-412F-8DD3-BF519E8E0AE9}"/>
          </ac:spMkLst>
        </pc:spChg>
        <pc:spChg chg="add del">
          <ac:chgData name="Armando Acosta" userId="81d1099f9c170a34" providerId="LiveId" clId="{5C56DABC-2F9A-4093-B7D5-F66CE6C2657E}" dt="2026-10-07T04:36:22.648" v="154" actId="26606"/>
          <ac:spMkLst>
            <pc:docMk/>
            <pc:sldMk cId="3924477353" sldId="260"/>
            <ac:spMk id="13" creationId="{81CC9B02-E087-4350-AEBD-2C3CF001AF01}"/>
          </ac:spMkLst>
        </pc:spChg>
        <pc:spChg chg="add del">
          <ac:chgData name="Armando Acosta" userId="81d1099f9c170a34" providerId="LiveId" clId="{5C56DABC-2F9A-4093-B7D5-F66CE6C2657E}" dt="2026-10-07T04:36:22.648" v="154" actId="26606"/>
          <ac:spMkLst>
            <pc:docMk/>
            <pc:sldMk cId="3924477353" sldId="260"/>
            <ac:spMk id="15" creationId="{D6F18ACE-6E82-4ADC-8A2F-A1771B309B16}"/>
          </ac:spMkLst>
        </pc:spChg>
        <pc:picChg chg="add mod">
          <ac:chgData name="Armando Acosta" userId="81d1099f9c170a34" providerId="LiveId" clId="{5C56DABC-2F9A-4093-B7D5-F66CE6C2657E}" dt="2026-10-07T04:36:44.670" v="161" actId="1076"/>
          <ac:picMkLst>
            <pc:docMk/>
            <pc:sldMk cId="3924477353" sldId="260"/>
            <ac:picMk id="5" creationId="{1F3B3C15-21C8-058F-03DB-CF19C3CCC5DD}"/>
          </ac:picMkLst>
        </pc:picChg>
      </pc:sldChg>
      <pc:sldChg chg="addSp delSp modSp mod setBg">
        <pc:chgData name="Armando Acosta" userId="81d1099f9c170a34" providerId="LiveId" clId="{5C56DABC-2F9A-4093-B7D5-F66CE6C2657E}" dt="2026-10-07T04:33:42.958" v="142" actId="1076"/>
        <pc:sldMkLst>
          <pc:docMk/>
          <pc:sldMk cId="805520237" sldId="261"/>
        </pc:sldMkLst>
        <pc:spChg chg="del mod">
          <ac:chgData name="Armando Acosta" userId="81d1099f9c170a34" providerId="LiveId" clId="{5C56DABC-2F9A-4093-B7D5-F66CE6C2657E}" dt="2026-10-07T04:30:26.656" v="126" actId="478"/>
          <ac:spMkLst>
            <pc:docMk/>
            <pc:sldMk cId="805520237" sldId="261"/>
            <ac:spMk id="2" creationId="{2C1D2551-8D7F-4476-84E2-0BF3D1047800}"/>
          </ac:spMkLst>
        </pc:spChg>
        <pc:spChg chg="mod ord">
          <ac:chgData name="Armando Acosta" userId="81d1099f9c170a34" providerId="LiveId" clId="{5C56DABC-2F9A-4093-B7D5-F66CE6C2657E}" dt="2026-10-07T04:33:42.958" v="142" actId="1076"/>
          <ac:spMkLst>
            <pc:docMk/>
            <pc:sldMk cId="805520237" sldId="261"/>
            <ac:spMk id="3" creationId="{70D5C4FD-2302-9639-80AC-D292B22E3F12}"/>
          </ac:spMkLst>
        </pc:spChg>
        <pc:spChg chg="add del mod">
          <ac:chgData name="Armando Acosta" userId="81d1099f9c170a34" providerId="LiveId" clId="{5C56DABC-2F9A-4093-B7D5-F66CE6C2657E}" dt="2026-10-07T04:33:25.517" v="137" actId="478"/>
          <ac:spMkLst>
            <pc:docMk/>
            <pc:sldMk cId="805520237" sldId="261"/>
            <ac:spMk id="8" creationId="{15A09C1A-71A4-6A8F-35D0-E29895014E9A}"/>
          </ac:spMkLst>
        </pc:spChg>
        <pc:spChg chg="add">
          <ac:chgData name="Armando Acosta" userId="81d1099f9c170a34" providerId="LiveId" clId="{5C56DABC-2F9A-4093-B7D5-F66CE6C2657E}" dt="2026-10-07T04:33:30.082" v="138" actId="26606"/>
          <ac:spMkLst>
            <pc:docMk/>
            <pc:sldMk cId="805520237" sldId="261"/>
            <ac:spMk id="12" creationId="{C8A3C342-1D03-412F-8DD3-BF519E8E0AE9}"/>
          </ac:spMkLst>
        </pc:spChg>
        <pc:spChg chg="add">
          <ac:chgData name="Armando Acosta" userId="81d1099f9c170a34" providerId="LiveId" clId="{5C56DABC-2F9A-4093-B7D5-F66CE6C2657E}" dt="2026-10-07T04:33:30.082" v="138" actId="26606"/>
          <ac:spMkLst>
            <pc:docMk/>
            <pc:sldMk cId="805520237" sldId="261"/>
            <ac:spMk id="14" creationId="{81CC9B02-E087-4350-AEBD-2C3CF001AF01}"/>
          </ac:spMkLst>
        </pc:spChg>
        <pc:spChg chg="add">
          <ac:chgData name="Armando Acosta" userId="81d1099f9c170a34" providerId="LiveId" clId="{5C56DABC-2F9A-4093-B7D5-F66CE6C2657E}" dt="2026-10-07T04:33:30.082" v="138" actId="26606"/>
          <ac:spMkLst>
            <pc:docMk/>
            <pc:sldMk cId="805520237" sldId="261"/>
            <ac:spMk id="16" creationId="{D6F18ACE-6E82-4ADC-8A2F-A1771B309B16}"/>
          </ac:spMkLst>
        </pc:spChg>
        <pc:picChg chg="add mod ord">
          <ac:chgData name="Armando Acosta" userId="81d1099f9c170a34" providerId="LiveId" clId="{5C56DABC-2F9A-4093-B7D5-F66CE6C2657E}" dt="2026-10-07T04:33:30.082" v="138" actId="26606"/>
          <ac:picMkLst>
            <pc:docMk/>
            <pc:sldMk cId="805520237" sldId="261"/>
            <ac:picMk id="5" creationId="{1B05055C-7B5F-9D8A-2371-1A65D19F3260}"/>
          </ac:picMkLst>
        </pc:picChg>
        <pc:picChg chg="add mod">
          <ac:chgData name="Armando Acosta" userId="81d1099f9c170a34" providerId="LiveId" clId="{5C56DABC-2F9A-4093-B7D5-F66CE6C2657E}" dt="2026-10-07T04:33:30.082" v="138" actId="26606"/>
          <ac:picMkLst>
            <pc:docMk/>
            <pc:sldMk cId="805520237" sldId="261"/>
            <ac:picMk id="7" creationId="{684BA3F2-959D-C774-73E2-6A5C07C2EA9A}"/>
          </ac:picMkLst>
        </pc:picChg>
      </pc:sldChg>
      <pc:sldChg chg="modSp mod">
        <pc:chgData name="Armando Acosta" userId="81d1099f9c170a34" providerId="LiveId" clId="{5C56DABC-2F9A-4093-B7D5-F66CE6C2657E}" dt="2026-09-25T05:12:19.172" v="38" actId="115"/>
        <pc:sldMkLst>
          <pc:docMk/>
          <pc:sldMk cId="2056315122" sldId="262"/>
        </pc:sldMkLst>
        <pc:spChg chg="mod">
          <ac:chgData name="Armando Acosta" userId="81d1099f9c170a34" providerId="LiveId" clId="{5C56DABC-2F9A-4093-B7D5-F66CE6C2657E}" dt="2026-09-25T05:11:42.160" v="33" actId="27636"/>
          <ac:spMkLst>
            <pc:docMk/>
            <pc:sldMk cId="2056315122" sldId="262"/>
            <ac:spMk id="2" creationId="{817C4C8B-E9C7-E830-5BDD-779D3F7B7CB0}"/>
          </ac:spMkLst>
        </pc:spChg>
        <pc:spChg chg="mod">
          <ac:chgData name="Armando Acosta" userId="81d1099f9c170a34" providerId="LiveId" clId="{5C56DABC-2F9A-4093-B7D5-F66CE6C2657E}" dt="2026-09-25T05:12:19.172" v="38" actId="115"/>
          <ac:spMkLst>
            <pc:docMk/>
            <pc:sldMk cId="2056315122" sldId="262"/>
            <ac:spMk id="3" creationId="{35C8D315-7A4B-15F3-8164-A7118B6EAE9A}"/>
          </ac:spMkLst>
        </pc:spChg>
      </pc:sldChg>
      <pc:sldChg chg="addSp delSp modSp mod setBg addAnim">
        <pc:chgData name="Armando Acosta" userId="81d1099f9c170a34" providerId="LiveId" clId="{5C56DABC-2F9A-4093-B7D5-F66CE6C2657E}" dt="2026-10-07T04:30:13.390" v="125" actId="14100"/>
        <pc:sldMkLst>
          <pc:docMk/>
          <pc:sldMk cId="3034034288" sldId="263"/>
        </pc:sldMkLst>
        <pc:spChg chg="mod">
          <ac:chgData name="Armando Acosta" userId="81d1099f9c170a34" providerId="LiveId" clId="{5C56DABC-2F9A-4093-B7D5-F66CE6C2657E}" dt="2026-10-07T04:29:59.012" v="122" actId="26606"/>
          <ac:spMkLst>
            <pc:docMk/>
            <pc:sldMk cId="3034034288" sldId="263"/>
            <ac:spMk id="2" creationId="{390D1873-E63E-A951-94A3-7C43596D2F9D}"/>
          </ac:spMkLst>
        </pc:spChg>
        <pc:spChg chg="del mod">
          <ac:chgData name="Armando Acosta" userId="81d1099f9c170a34" providerId="LiveId" clId="{5C56DABC-2F9A-4093-B7D5-F66CE6C2657E}" dt="2026-10-07T04:26:53.200" v="96" actId="931"/>
          <ac:spMkLst>
            <pc:docMk/>
            <pc:sldMk cId="3034034288" sldId="263"/>
            <ac:spMk id="3" creationId="{44C6D69F-17F7-46F5-66D0-B5C28684BE2E}"/>
          </ac:spMkLst>
        </pc:spChg>
        <pc:spChg chg="add del mod">
          <ac:chgData name="Armando Acosta" userId="81d1099f9c170a34" providerId="LiveId" clId="{5C56DABC-2F9A-4093-B7D5-F66CE6C2657E}" dt="2026-10-07T04:27:01.155" v="97" actId="478"/>
          <ac:spMkLst>
            <pc:docMk/>
            <pc:sldMk cId="3034034288" sldId="263"/>
            <ac:spMk id="6" creationId="{972E97AA-183E-19A3-F0E8-DC5DB0E58F16}"/>
          </ac:spMkLst>
        </pc:spChg>
        <pc:spChg chg="add mod">
          <ac:chgData name="Armando Acosta" userId="81d1099f9c170a34" providerId="LiveId" clId="{5C56DABC-2F9A-4093-B7D5-F66CE6C2657E}" dt="2026-10-07T04:29:59.012" v="122" actId="26606"/>
          <ac:spMkLst>
            <pc:docMk/>
            <pc:sldMk cId="3034034288" sldId="263"/>
            <ac:spMk id="9" creationId="{AF6F45D4-10C6-0177-ABEB-4C730BA2BD24}"/>
          </ac:spMkLst>
        </pc:spChg>
        <pc:spChg chg="add del mod">
          <ac:chgData name="Armando Acosta" userId="81d1099f9c170a34" providerId="LiveId" clId="{5C56DABC-2F9A-4093-B7D5-F66CE6C2657E}" dt="2026-10-07T04:28:59.264" v="113" actId="478"/>
          <ac:spMkLst>
            <pc:docMk/>
            <pc:sldMk cId="3034034288" sldId="263"/>
            <ac:spMk id="10" creationId="{0307CB71-D16B-DAF0-F954-FC2775916FB8}"/>
          </ac:spMkLst>
        </pc:spChg>
        <pc:spChg chg="add del">
          <ac:chgData name="Armando Acosta" userId="81d1099f9c170a34" providerId="LiveId" clId="{5C56DABC-2F9A-4093-B7D5-F66CE6C2657E}" dt="2026-10-07T04:28:42.814" v="107" actId="26606"/>
          <ac:spMkLst>
            <pc:docMk/>
            <pc:sldMk cId="3034034288" sldId="263"/>
            <ac:spMk id="12" creationId="{A93A089E-0A16-452C-B341-0F769780D262}"/>
          </ac:spMkLst>
        </pc:spChg>
        <pc:spChg chg="add del">
          <ac:chgData name="Armando Acosta" userId="81d1099f9c170a34" providerId="LiveId" clId="{5C56DABC-2F9A-4093-B7D5-F66CE6C2657E}" dt="2026-10-07T04:29:59.012" v="122" actId="26606"/>
          <ac:spMkLst>
            <pc:docMk/>
            <pc:sldMk cId="3034034288" sldId="263"/>
            <ac:spMk id="21" creationId="{DAD27A50-88D7-4E2A-8488-F2879768AF35}"/>
          </ac:spMkLst>
        </pc:spChg>
        <pc:spChg chg="add del">
          <ac:chgData name="Armando Acosta" userId="81d1099f9c170a34" providerId="LiveId" clId="{5C56DABC-2F9A-4093-B7D5-F66CE6C2657E}" dt="2026-10-07T04:29:59.012" v="122" actId="26606"/>
          <ac:spMkLst>
            <pc:docMk/>
            <pc:sldMk cId="3034034288" sldId="263"/>
            <ac:spMk id="27" creationId="{7C704F0F-1CD8-4DC1-AEE9-225958232415}"/>
          </ac:spMkLst>
        </pc:spChg>
        <pc:spChg chg="add">
          <ac:chgData name="Armando Acosta" userId="81d1099f9c170a34" providerId="LiveId" clId="{5C56DABC-2F9A-4093-B7D5-F66CE6C2657E}" dt="2026-10-07T04:29:59.012" v="122" actId="26606"/>
          <ac:spMkLst>
            <pc:docMk/>
            <pc:sldMk cId="3034034288" sldId="263"/>
            <ac:spMk id="36" creationId="{D42CF425-7213-4F89-B0FF-4C2BDDD9C680}"/>
          </ac:spMkLst>
        </pc:spChg>
        <pc:spChg chg="add">
          <ac:chgData name="Armando Acosta" userId="81d1099f9c170a34" providerId="LiveId" clId="{5C56DABC-2F9A-4093-B7D5-F66CE6C2657E}" dt="2026-10-07T04:29:59.012" v="122" actId="26606"/>
          <ac:spMkLst>
            <pc:docMk/>
            <pc:sldMk cId="3034034288" sldId="263"/>
            <ac:spMk id="42" creationId="{202A25CB-1ED1-4C87-AB49-8D3BC684D1CE}"/>
          </ac:spMkLst>
        </pc:spChg>
        <pc:picChg chg="add mod ord">
          <ac:chgData name="Armando Acosta" userId="81d1099f9c170a34" providerId="LiveId" clId="{5C56DABC-2F9A-4093-B7D5-F66CE6C2657E}" dt="2026-10-07T04:30:13.390" v="125" actId="14100"/>
          <ac:picMkLst>
            <pc:docMk/>
            <pc:sldMk cId="3034034288" sldId="263"/>
            <ac:picMk id="5" creationId="{6D70DAC9-B507-17EC-15BA-A0C8E5FBEC5C}"/>
          </ac:picMkLst>
        </pc:picChg>
        <pc:picChg chg="add mod">
          <ac:chgData name="Armando Acosta" userId="81d1099f9c170a34" providerId="LiveId" clId="{5C56DABC-2F9A-4093-B7D5-F66CE6C2657E}" dt="2026-10-07T04:30:09.365" v="124" actId="1076"/>
          <ac:picMkLst>
            <pc:docMk/>
            <pc:sldMk cId="3034034288" sldId="263"/>
            <ac:picMk id="8" creationId="{289CFF49-9F99-17A2-087A-4B8765196202}"/>
          </ac:picMkLst>
        </pc:picChg>
        <pc:picChg chg="add">
          <ac:chgData name="Armando Acosta" userId="81d1099f9c170a34" providerId="LiveId" clId="{5C56DABC-2F9A-4093-B7D5-F66CE6C2657E}" dt="2026-10-07T04:28:42.814" v="107" actId="26606"/>
          <ac:picMkLst>
            <pc:docMk/>
            <pc:sldMk cId="3034034288" sldId="263"/>
            <ac:picMk id="17" creationId="{94DDC893-E5EF-4CDE-B040-BA5B53AADD78}"/>
          </ac:picMkLst>
        </pc:picChg>
        <pc:picChg chg="add del">
          <ac:chgData name="Armando Acosta" userId="81d1099f9c170a34" providerId="LiveId" clId="{5C56DABC-2F9A-4093-B7D5-F66CE6C2657E}" dt="2026-10-07T04:29:59.012" v="122" actId="26606"/>
          <ac:picMkLst>
            <pc:docMk/>
            <pc:sldMk cId="3034034288" sldId="263"/>
            <ac:picMk id="23" creationId="{A47C6ACD-2325-48C6-B9F3-C21563A05EA5}"/>
          </ac:picMkLst>
        </pc:picChg>
        <pc:picChg chg="add">
          <ac:chgData name="Armando Acosta" userId="81d1099f9c170a34" providerId="LiveId" clId="{5C56DABC-2F9A-4093-B7D5-F66CE6C2657E}" dt="2026-10-07T04:29:59.012" v="122" actId="26606"/>
          <ac:picMkLst>
            <pc:docMk/>
            <pc:sldMk cId="3034034288" sldId="263"/>
            <ac:picMk id="34" creationId="{20B62C5A-2250-4380-AB23-DB87446CCED0}"/>
          </ac:picMkLst>
        </pc:picChg>
        <pc:picChg chg="add">
          <ac:chgData name="Armando Acosta" userId="81d1099f9c170a34" providerId="LiveId" clId="{5C56DABC-2F9A-4093-B7D5-F66CE6C2657E}" dt="2026-10-07T04:29:59.012" v="122" actId="26606"/>
          <ac:picMkLst>
            <pc:docMk/>
            <pc:sldMk cId="3034034288" sldId="263"/>
            <ac:picMk id="38" creationId="{D35DA97D-88F8-4249-B650-4FC9FD50A382}"/>
          </ac:picMkLst>
        </pc:picChg>
      </pc:sldChg>
      <pc:sldChg chg="addSp delSp modSp mod setBg">
        <pc:chgData name="Armando Acosta" userId="81d1099f9c170a34" providerId="LiveId" clId="{5C56DABC-2F9A-4093-B7D5-F66CE6C2657E}" dt="2026-10-07T04:29:45.865" v="121" actId="403"/>
        <pc:sldMkLst>
          <pc:docMk/>
          <pc:sldMk cId="3399144733" sldId="264"/>
        </pc:sldMkLst>
        <pc:spChg chg="mod">
          <ac:chgData name="Armando Acosta" userId="81d1099f9c170a34" providerId="LiveId" clId="{5C56DABC-2F9A-4093-B7D5-F66CE6C2657E}" dt="2026-10-07T04:23:12.964" v="65" actId="26606"/>
          <ac:spMkLst>
            <pc:docMk/>
            <pc:sldMk cId="3399144733" sldId="264"/>
            <ac:spMk id="2" creationId="{CC72373A-0357-4B6E-63B4-9EE95F22FA70}"/>
          </ac:spMkLst>
        </pc:spChg>
        <pc:spChg chg="mod">
          <ac:chgData name="Armando Acosta" userId="81d1099f9c170a34" providerId="LiveId" clId="{5C56DABC-2F9A-4093-B7D5-F66CE6C2657E}" dt="2026-10-07T04:29:45.865" v="121" actId="403"/>
          <ac:spMkLst>
            <pc:docMk/>
            <pc:sldMk cId="3399144733" sldId="264"/>
            <ac:spMk id="3" creationId="{7DB5BD1F-9C39-F4C7-7050-239E744F6B9D}"/>
          </ac:spMkLst>
        </pc:spChg>
        <pc:spChg chg="add del mod">
          <ac:chgData name="Armando Acosta" userId="81d1099f9c170a34" providerId="LiveId" clId="{5C56DABC-2F9A-4093-B7D5-F66CE6C2657E}" dt="2026-10-07T04:24:29.596" v="72" actId="478"/>
          <ac:spMkLst>
            <pc:docMk/>
            <pc:sldMk cId="3399144733" sldId="264"/>
            <ac:spMk id="8" creationId="{4232D98E-81C8-FA9F-4195-AE6ECA39A680}"/>
          </ac:spMkLst>
        </pc:spChg>
        <pc:spChg chg="add">
          <ac:chgData name="Armando Acosta" userId="81d1099f9c170a34" providerId="LiveId" clId="{5C56DABC-2F9A-4093-B7D5-F66CE6C2657E}" dt="2026-10-07T04:23:12.964" v="65" actId="26606"/>
          <ac:spMkLst>
            <pc:docMk/>
            <pc:sldMk cId="3399144733" sldId="264"/>
            <ac:spMk id="10" creationId="{C8A3C342-1D03-412F-8DD3-BF519E8E0AE9}"/>
          </ac:spMkLst>
        </pc:spChg>
        <pc:spChg chg="add">
          <ac:chgData name="Armando Acosta" userId="81d1099f9c170a34" providerId="LiveId" clId="{5C56DABC-2F9A-4093-B7D5-F66CE6C2657E}" dt="2026-10-07T04:23:12.964" v="65" actId="26606"/>
          <ac:spMkLst>
            <pc:docMk/>
            <pc:sldMk cId="3399144733" sldId="264"/>
            <ac:spMk id="12" creationId="{81CC9B02-E087-4350-AEBD-2C3CF001AF01}"/>
          </ac:spMkLst>
        </pc:spChg>
        <pc:picChg chg="add mod">
          <ac:chgData name="Armando Acosta" userId="81d1099f9c170a34" providerId="LiveId" clId="{5C56DABC-2F9A-4093-B7D5-F66CE6C2657E}" dt="2026-10-07T04:23:12.964" v="65" actId="26606"/>
          <ac:picMkLst>
            <pc:docMk/>
            <pc:sldMk cId="3399144733" sldId="264"/>
            <ac:picMk id="5" creationId="{3D543B19-16DC-D712-31A5-BE124454A81C}"/>
          </ac:picMkLst>
        </pc:picChg>
        <pc:picChg chg="add mod">
          <ac:chgData name="Armando Acosta" userId="81d1099f9c170a34" providerId="LiveId" clId="{5C56DABC-2F9A-4093-B7D5-F66CE6C2657E}" dt="2026-10-07T04:24:59.268" v="75" actId="1076"/>
          <ac:picMkLst>
            <pc:docMk/>
            <pc:sldMk cId="3399144733" sldId="264"/>
            <ac:picMk id="7" creationId="{4848E028-42E4-E7AA-8B15-50B139B4DF08}"/>
          </ac:picMkLst>
        </pc:picChg>
      </pc:sldChg>
      <pc:sldChg chg="delSp modSp mod">
        <pc:chgData name="Armando Acosta" userId="81d1099f9c170a34" providerId="LiveId" clId="{5C56DABC-2F9A-4093-B7D5-F66CE6C2657E}" dt="2026-09-25T05:16:38.322" v="49" actId="27636"/>
        <pc:sldMkLst>
          <pc:docMk/>
          <pc:sldMk cId="843708667" sldId="265"/>
        </pc:sldMkLst>
        <pc:spChg chg="mod">
          <ac:chgData name="Armando Acosta" userId="81d1099f9c170a34" providerId="LiveId" clId="{5C56DABC-2F9A-4093-B7D5-F66CE6C2657E}" dt="2026-09-25T05:16:38.322" v="49" actId="27636"/>
          <ac:spMkLst>
            <pc:docMk/>
            <pc:sldMk cId="843708667" sldId="265"/>
            <ac:spMk id="3" creationId="{7D389C1D-140B-673C-9C34-AF00752437EE}"/>
          </ac:spMkLst>
        </pc:spChg>
      </pc:sldChg>
      <pc:sldChg chg="add">
        <pc:chgData name="Armando Acosta" userId="81d1099f9c170a34" providerId="LiveId" clId="{5C56DABC-2F9A-4093-B7D5-F66CE6C2657E}" dt="2026-10-07T04:41:17.405" v="181" actId="2890"/>
        <pc:sldMkLst>
          <pc:docMk/>
          <pc:sldMk cId="4110113122" sldId="266"/>
        </pc:sldMkLst>
      </pc:sldChg>
      <pc:sldChg chg="add">
        <pc:chgData name="Armando Acosta" userId="81d1099f9c170a34" providerId="LiveId" clId="{5C56DABC-2F9A-4093-B7D5-F66CE6C2657E}" dt="2026-10-07T04:41:20.992" v="182" actId="2890"/>
        <pc:sldMkLst>
          <pc:docMk/>
          <pc:sldMk cId="1022244981" sldId="267"/>
        </pc:sldMkLst>
      </pc:sldChg>
      <pc:sldChg chg="add">
        <pc:chgData name="Armando Acosta" userId="81d1099f9c170a34" providerId="LiveId" clId="{5C56DABC-2F9A-4093-B7D5-F66CE6C2657E}" dt="2026-10-07T04:41:24.383" v="183" actId="2890"/>
        <pc:sldMkLst>
          <pc:docMk/>
          <pc:sldMk cId="1948478061" sldId="268"/>
        </pc:sldMkLst>
      </pc:sldChg>
      <pc:sldChg chg="add">
        <pc:chgData name="Armando Acosta" userId="81d1099f9c170a34" providerId="LiveId" clId="{5C56DABC-2F9A-4093-B7D5-F66CE6C2657E}" dt="2026-10-07T04:41:27.729" v="184" actId="2890"/>
        <pc:sldMkLst>
          <pc:docMk/>
          <pc:sldMk cId="3692219720" sldId="269"/>
        </pc:sldMkLst>
      </pc:sldChg>
      <pc:sldChg chg="modSp add mod">
        <pc:chgData name="Armando Acosta" userId="81d1099f9c170a34" providerId="LiveId" clId="{5C56DABC-2F9A-4093-B7D5-F66CE6C2657E}" dt="2026-10-07T05:11:14.793" v="469" actId="20577"/>
        <pc:sldMkLst>
          <pc:docMk/>
          <pc:sldMk cId="4043805836" sldId="270"/>
        </pc:sldMkLst>
        <pc:spChg chg="mod">
          <ac:chgData name="Armando Acosta" userId="81d1099f9c170a34" providerId="LiveId" clId="{5C56DABC-2F9A-4093-B7D5-F66CE6C2657E}" dt="2026-10-07T05:10:25.390" v="446" actId="14100"/>
          <ac:spMkLst>
            <pc:docMk/>
            <pc:sldMk cId="4043805836" sldId="270"/>
            <ac:spMk id="2" creationId="{9CCA4A25-99B9-490B-4763-FFCBA8F08A32}"/>
          </ac:spMkLst>
        </pc:spChg>
        <pc:spChg chg="mod">
          <ac:chgData name="Armando Acosta" userId="81d1099f9c170a34" providerId="LiveId" clId="{5C56DABC-2F9A-4093-B7D5-F66CE6C2657E}" dt="2026-10-07T05:11:14.793" v="469" actId="20577"/>
          <ac:spMkLst>
            <pc:docMk/>
            <pc:sldMk cId="4043805836" sldId="270"/>
            <ac:spMk id="3" creationId="{BAC5C255-9692-42DD-AEB3-8037A5FB4FF7}"/>
          </ac:spMkLst>
        </pc:spChg>
      </pc:sldChg>
      <pc:sldChg chg="modSp add mod">
        <pc:chgData name="Armando Acosta" userId="81d1099f9c170a34" providerId="LiveId" clId="{5C56DABC-2F9A-4093-B7D5-F66CE6C2657E}" dt="2026-10-07T05:08:33.620" v="426" actId="20577"/>
        <pc:sldMkLst>
          <pc:docMk/>
          <pc:sldMk cId="2883965294" sldId="271"/>
        </pc:sldMkLst>
        <pc:spChg chg="mod">
          <ac:chgData name="Armando Acosta" userId="81d1099f9c170a34" providerId="LiveId" clId="{5C56DABC-2F9A-4093-B7D5-F66CE6C2657E}" dt="2026-10-07T05:06:44.259" v="400" actId="20577"/>
          <ac:spMkLst>
            <pc:docMk/>
            <pc:sldMk cId="2883965294" sldId="271"/>
            <ac:spMk id="2" creationId="{88271899-8D33-A771-56AE-2AA5356A62F2}"/>
          </ac:spMkLst>
        </pc:spChg>
        <pc:spChg chg="mod">
          <ac:chgData name="Armando Acosta" userId="81d1099f9c170a34" providerId="LiveId" clId="{5C56DABC-2F9A-4093-B7D5-F66CE6C2657E}" dt="2026-10-07T05:08:33.620" v="426" actId="20577"/>
          <ac:spMkLst>
            <pc:docMk/>
            <pc:sldMk cId="2883965294" sldId="271"/>
            <ac:spMk id="3" creationId="{2FE1CA41-26DB-4A2F-21EB-C447767C01A7}"/>
          </ac:spMkLst>
        </pc:spChg>
      </pc:sldChg>
      <pc:sldChg chg="modSp add mod">
        <pc:chgData name="Armando Acosta" userId="81d1099f9c170a34" providerId="LiveId" clId="{5C56DABC-2F9A-4093-B7D5-F66CE6C2657E}" dt="2026-10-07T05:05:31.007" v="373" actId="20577"/>
        <pc:sldMkLst>
          <pc:docMk/>
          <pc:sldMk cId="3684363917" sldId="272"/>
        </pc:sldMkLst>
        <pc:spChg chg="mod">
          <ac:chgData name="Armando Acosta" userId="81d1099f9c170a34" providerId="LiveId" clId="{5C56DABC-2F9A-4093-B7D5-F66CE6C2657E}" dt="2026-10-07T05:05:16.908" v="369" actId="20577"/>
          <ac:spMkLst>
            <pc:docMk/>
            <pc:sldMk cId="3684363917" sldId="272"/>
            <ac:spMk id="2" creationId="{5AE2B100-650D-A52F-6F36-8B51C13706C3}"/>
          </ac:spMkLst>
        </pc:spChg>
        <pc:spChg chg="mod">
          <ac:chgData name="Armando Acosta" userId="81d1099f9c170a34" providerId="LiveId" clId="{5C56DABC-2F9A-4093-B7D5-F66CE6C2657E}" dt="2026-10-07T05:05:31.007" v="373" actId="20577"/>
          <ac:spMkLst>
            <pc:docMk/>
            <pc:sldMk cId="3684363917" sldId="272"/>
            <ac:spMk id="3" creationId="{56AC3B7C-0791-FF50-241F-6F26E3CF73B5}"/>
          </ac:spMkLst>
        </pc:spChg>
      </pc:sldChg>
      <pc:sldChg chg="addSp delSp modSp add mod setBg">
        <pc:chgData name="Armando Acosta" userId="81d1099f9c170a34" providerId="LiveId" clId="{5C56DABC-2F9A-4093-B7D5-F66CE6C2657E}" dt="2026-10-07T05:02:54.784" v="348" actId="1440"/>
        <pc:sldMkLst>
          <pc:docMk/>
          <pc:sldMk cId="3290264449" sldId="273"/>
        </pc:sldMkLst>
        <pc:spChg chg="del">
          <ac:chgData name="Armando Acosta" userId="81d1099f9c170a34" providerId="LiveId" clId="{5C56DABC-2F9A-4093-B7D5-F66CE6C2657E}" dt="2026-10-07T04:56:03.926" v="324" actId="478"/>
          <ac:spMkLst>
            <pc:docMk/>
            <pc:sldMk cId="3290264449" sldId="273"/>
            <ac:spMk id="2" creationId="{B4C3C999-51CB-E021-2EB5-076B0A216F77}"/>
          </ac:spMkLst>
        </pc:spChg>
        <pc:spChg chg="mod">
          <ac:chgData name="Armando Acosta" userId="81d1099f9c170a34" providerId="LiveId" clId="{5C56DABC-2F9A-4093-B7D5-F66CE6C2657E}" dt="2026-10-07T05:02:41.911" v="345" actId="27636"/>
          <ac:spMkLst>
            <pc:docMk/>
            <pc:sldMk cId="3290264449" sldId="273"/>
            <ac:spMk id="3" creationId="{50EBA8EE-9F6E-CDCA-FFF7-1F4C0A093262}"/>
          </ac:spMkLst>
        </pc:spChg>
        <pc:spChg chg="add del mod">
          <ac:chgData name="Armando Acosta" userId="81d1099f9c170a34" providerId="LiveId" clId="{5C56DABC-2F9A-4093-B7D5-F66CE6C2657E}" dt="2026-10-07T05:02:30.089" v="340" actId="478"/>
          <ac:spMkLst>
            <pc:docMk/>
            <pc:sldMk cId="3290264449" sldId="273"/>
            <ac:spMk id="6" creationId="{B1232331-F215-DA49-8714-BD09C545BA7A}"/>
          </ac:spMkLst>
        </pc:spChg>
        <pc:picChg chg="add mod">
          <ac:chgData name="Armando Acosta" userId="81d1099f9c170a34" providerId="LiveId" clId="{5C56DABC-2F9A-4093-B7D5-F66CE6C2657E}" dt="2026-10-07T05:02:54.784" v="348" actId="1440"/>
          <ac:picMkLst>
            <pc:docMk/>
            <pc:sldMk cId="3290264449" sldId="273"/>
            <ac:picMk id="5" creationId="{C37754C7-5ADC-7D75-285E-2A326001BDEF}"/>
          </ac:picMkLst>
        </pc:picChg>
      </pc:sldChg>
      <pc:sldChg chg="addSp delSp modSp add mod setBg">
        <pc:chgData name="Armando Acosta" userId="81d1099f9c170a34" providerId="LiveId" clId="{5C56DABC-2F9A-4093-B7D5-F66CE6C2657E}" dt="2026-10-07T05:00:25.603" v="338" actId="1076"/>
        <pc:sldMkLst>
          <pc:docMk/>
          <pc:sldMk cId="880585538" sldId="274"/>
        </pc:sldMkLst>
        <pc:spChg chg="del">
          <ac:chgData name="Armando Acosta" userId="81d1099f9c170a34" providerId="LiveId" clId="{5C56DABC-2F9A-4093-B7D5-F66CE6C2657E}" dt="2026-10-07T04:55:37.976" v="322" actId="478"/>
          <ac:spMkLst>
            <pc:docMk/>
            <pc:sldMk cId="880585538" sldId="274"/>
            <ac:spMk id="2" creationId="{60A55721-0FF8-54A0-8FD7-7F28101B9562}"/>
          </ac:spMkLst>
        </pc:spChg>
        <pc:spChg chg="mod ord">
          <ac:chgData name="Armando Acosta" userId="81d1099f9c170a34" providerId="LiveId" clId="{5C56DABC-2F9A-4093-B7D5-F66CE6C2657E}" dt="2026-10-07T05:00:25.603" v="338" actId="1076"/>
          <ac:spMkLst>
            <pc:docMk/>
            <pc:sldMk cId="880585538" sldId="274"/>
            <ac:spMk id="3" creationId="{D85A3EF9-9DAE-0784-ECDC-CFF0AAA32C8E}"/>
          </ac:spMkLst>
        </pc:spChg>
        <pc:spChg chg="add del mod">
          <ac:chgData name="Armando Acosta" userId="81d1099f9c170a34" providerId="LiveId" clId="{5C56DABC-2F9A-4093-B7D5-F66CE6C2657E}" dt="2026-10-07T05:00:04.186" v="337" actId="478"/>
          <ac:spMkLst>
            <pc:docMk/>
            <pc:sldMk cId="880585538" sldId="274"/>
            <ac:spMk id="6" creationId="{9012898F-B6A9-0131-CA6C-EC7FF1A0D258}"/>
          </ac:spMkLst>
        </pc:spChg>
        <pc:spChg chg="add">
          <ac:chgData name="Armando Acosta" userId="81d1099f9c170a34" providerId="LiveId" clId="{5C56DABC-2F9A-4093-B7D5-F66CE6C2657E}" dt="2026-10-07T04:59:58.611" v="336" actId="26606"/>
          <ac:spMkLst>
            <pc:docMk/>
            <pc:sldMk cId="880585538" sldId="274"/>
            <ac:spMk id="11" creationId="{C8A3C342-1D03-412F-8DD3-BF519E8E0AE9}"/>
          </ac:spMkLst>
        </pc:spChg>
        <pc:spChg chg="add">
          <ac:chgData name="Armando Acosta" userId="81d1099f9c170a34" providerId="LiveId" clId="{5C56DABC-2F9A-4093-B7D5-F66CE6C2657E}" dt="2026-10-07T04:59:58.611" v="336" actId="26606"/>
          <ac:spMkLst>
            <pc:docMk/>
            <pc:sldMk cId="880585538" sldId="274"/>
            <ac:spMk id="13" creationId="{81CC9B02-E087-4350-AEBD-2C3CF001AF01}"/>
          </ac:spMkLst>
        </pc:spChg>
        <pc:spChg chg="add">
          <ac:chgData name="Armando Acosta" userId="81d1099f9c170a34" providerId="LiveId" clId="{5C56DABC-2F9A-4093-B7D5-F66CE6C2657E}" dt="2026-10-07T04:59:58.611" v="336" actId="26606"/>
          <ac:spMkLst>
            <pc:docMk/>
            <pc:sldMk cId="880585538" sldId="274"/>
            <ac:spMk id="15" creationId="{D6F18ACE-6E82-4ADC-8A2F-A1771B309B16}"/>
          </ac:spMkLst>
        </pc:spChg>
        <pc:picChg chg="add mod">
          <ac:chgData name="Armando Acosta" userId="81d1099f9c170a34" providerId="LiveId" clId="{5C56DABC-2F9A-4093-B7D5-F66CE6C2657E}" dt="2026-10-07T04:59:58.611" v="336" actId="26606"/>
          <ac:picMkLst>
            <pc:docMk/>
            <pc:sldMk cId="880585538" sldId="274"/>
            <ac:picMk id="5" creationId="{ACEB22F2-EC01-F1C5-D57E-F74332F932BF}"/>
          </ac:picMkLst>
        </pc:picChg>
      </pc:sldChg>
      <pc:sldChg chg="addSp delSp modSp add mod setBg setClrOvrMap">
        <pc:chgData name="Armando Acosta" userId="81d1099f9c170a34" providerId="LiveId" clId="{5C56DABC-2F9A-4093-B7D5-F66CE6C2657E}" dt="2026-10-07T04:57:46.591" v="334" actId="478"/>
        <pc:sldMkLst>
          <pc:docMk/>
          <pc:sldMk cId="734465752" sldId="275"/>
        </pc:sldMkLst>
        <pc:spChg chg="mod">
          <ac:chgData name="Armando Acosta" userId="81d1099f9c170a34" providerId="LiveId" clId="{5C56DABC-2F9A-4093-B7D5-F66CE6C2657E}" dt="2026-10-07T04:57:42.318" v="333" actId="26606"/>
          <ac:spMkLst>
            <pc:docMk/>
            <pc:sldMk cId="734465752" sldId="275"/>
            <ac:spMk id="2" creationId="{DB7A6635-77C4-AE4B-6CDA-2506F79DA4B6}"/>
          </ac:spMkLst>
        </pc:spChg>
        <pc:spChg chg="mod ord">
          <ac:chgData name="Armando Acosta" userId="81d1099f9c170a34" providerId="LiveId" clId="{5C56DABC-2F9A-4093-B7D5-F66CE6C2657E}" dt="2026-10-07T04:57:42.318" v="333" actId="26606"/>
          <ac:spMkLst>
            <pc:docMk/>
            <pc:sldMk cId="734465752" sldId="275"/>
            <ac:spMk id="3" creationId="{5C84AAEE-C3BE-9469-34AE-0132E5AEA9B6}"/>
          </ac:spMkLst>
        </pc:spChg>
        <pc:spChg chg="add del mod">
          <ac:chgData name="Armando Acosta" userId="81d1099f9c170a34" providerId="LiveId" clId="{5C56DABC-2F9A-4093-B7D5-F66CE6C2657E}" dt="2026-10-07T04:57:46.591" v="334" actId="478"/>
          <ac:spMkLst>
            <pc:docMk/>
            <pc:sldMk cId="734465752" sldId="275"/>
            <ac:spMk id="6" creationId="{65E79080-9442-9091-6D2B-0CA66EA89B59}"/>
          </ac:spMkLst>
        </pc:spChg>
        <pc:spChg chg="add">
          <ac:chgData name="Armando Acosta" userId="81d1099f9c170a34" providerId="LiveId" clId="{5C56DABC-2F9A-4093-B7D5-F66CE6C2657E}" dt="2026-10-07T04:57:42.318" v="333" actId="26606"/>
          <ac:spMkLst>
            <pc:docMk/>
            <pc:sldMk cId="734465752" sldId="275"/>
            <ac:spMk id="11" creationId="{B4AAD3FD-83A5-4B89-9F8F-01B8870865BE}"/>
          </ac:spMkLst>
        </pc:spChg>
        <pc:spChg chg="add">
          <ac:chgData name="Armando Acosta" userId="81d1099f9c170a34" providerId="LiveId" clId="{5C56DABC-2F9A-4093-B7D5-F66CE6C2657E}" dt="2026-10-07T04:57:42.318" v="333" actId="26606"/>
          <ac:spMkLst>
            <pc:docMk/>
            <pc:sldMk cId="734465752" sldId="275"/>
            <ac:spMk id="13" creationId="{61752F1D-FC0F-4103-9584-630E643CCDA6}"/>
          </ac:spMkLst>
        </pc:spChg>
        <pc:spChg chg="add">
          <ac:chgData name="Armando Acosta" userId="81d1099f9c170a34" providerId="LiveId" clId="{5C56DABC-2F9A-4093-B7D5-F66CE6C2657E}" dt="2026-10-07T04:57:42.318" v="333" actId="26606"/>
          <ac:spMkLst>
            <pc:docMk/>
            <pc:sldMk cId="734465752" sldId="275"/>
            <ac:spMk id="15" creationId="{70151CB7-E7DE-4917-B831-01DF9CE01306}"/>
          </ac:spMkLst>
        </pc:spChg>
        <pc:spChg chg="add">
          <ac:chgData name="Armando Acosta" userId="81d1099f9c170a34" providerId="LiveId" clId="{5C56DABC-2F9A-4093-B7D5-F66CE6C2657E}" dt="2026-10-07T04:57:42.318" v="333" actId="26606"/>
          <ac:spMkLst>
            <pc:docMk/>
            <pc:sldMk cId="734465752" sldId="275"/>
            <ac:spMk id="17" creationId="{A92A1116-1C84-41DF-B803-1F7B0883EC82}"/>
          </ac:spMkLst>
        </pc:spChg>
        <pc:picChg chg="add mod">
          <ac:chgData name="Armando Acosta" userId="81d1099f9c170a34" providerId="LiveId" clId="{5C56DABC-2F9A-4093-B7D5-F66CE6C2657E}" dt="2026-10-07T04:57:42.318" v="333" actId="26606"/>
          <ac:picMkLst>
            <pc:docMk/>
            <pc:sldMk cId="734465752" sldId="275"/>
            <ac:picMk id="5" creationId="{E0A926C1-1B22-3A97-7460-46E9DBF8C99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5CD6FE-F25A-42C9-AB0C-0BD8E44B69E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9435D65-FF36-482A-8717-2DD1E62D5D49}">
      <dgm:prSet/>
      <dgm:spPr/>
      <dgm:t>
        <a:bodyPr/>
        <a:lstStyle/>
        <a:p>
          <a:r>
            <a:rPr lang="es-MX"/>
            <a:t>Primero: Se observa el fenómeno de interés. Este paso es común a prácticamente todos los métodos de la ciencia, y consiste en obtener información del mundo real mediante el uso de los sentidos y de instrumentos de medición</a:t>
          </a:r>
          <a:endParaRPr lang="en-US"/>
        </a:p>
      </dgm:t>
    </dgm:pt>
    <dgm:pt modelId="{F531B93B-B2E3-42CA-BC46-77E5C103259C}" type="parTrans" cxnId="{F1C32AE4-465F-4FB7-99FC-8521F98C3D4F}">
      <dgm:prSet/>
      <dgm:spPr/>
      <dgm:t>
        <a:bodyPr/>
        <a:lstStyle/>
        <a:p>
          <a:endParaRPr lang="en-US"/>
        </a:p>
      </dgm:t>
    </dgm:pt>
    <dgm:pt modelId="{55ED9ECE-57D6-448C-B9D0-14331626141E}" type="sibTrans" cxnId="{F1C32AE4-465F-4FB7-99FC-8521F98C3D4F}">
      <dgm:prSet/>
      <dgm:spPr/>
      <dgm:t>
        <a:bodyPr/>
        <a:lstStyle/>
        <a:p>
          <a:endParaRPr lang="en-US"/>
        </a:p>
      </dgm:t>
    </dgm:pt>
    <dgm:pt modelId="{25E92231-AED9-427A-A01D-DA30A15A724E}">
      <dgm:prSet/>
      <dgm:spPr/>
      <dgm:t>
        <a:bodyPr/>
        <a:lstStyle/>
        <a:p>
          <a:r>
            <a:rPr lang="es-MX"/>
            <a:t>Segundo: Se establecen patrones posibles. Esto quiere decir que, a partir de la comparación y cotejo de datos, se busca alguna correlación que resulte reveladora o que sea lo suficientemente común como para suponerlo general.</a:t>
          </a:r>
          <a:endParaRPr lang="en-US"/>
        </a:p>
      </dgm:t>
    </dgm:pt>
    <dgm:pt modelId="{0E985640-D826-49B0-9B56-7F0954018FEF}" type="parTrans" cxnId="{EA1120C1-A98A-4F36-B1BD-05CA19E82C6A}">
      <dgm:prSet/>
      <dgm:spPr/>
      <dgm:t>
        <a:bodyPr/>
        <a:lstStyle/>
        <a:p>
          <a:endParaRPr lang="en-US"/>
        </a:p>
      </dgm:t>
    </dgm:pt>
    <dgm:pt modelId="{223BDC98-6FF0-4409-B1B3-C5F619E25E26}" type="sibTrans" cxnId="{EA1120C1-A98A-4F36-B1BD-05CA19E82C6A}">
      <dgm:prSet/>
      <dgm:spPr/>
      <dgm:t>
        <a:bodyPr/>
        <a:lstStyle/>
        <a:p>
          <a:endParaRPr lang="en-US"/>
        </a:p>
      </dgm:t>
    </dgm:pt>
    <dgm:pt modelId="{32669317-9F07-4FBF-8303-90A30FF7DB97}">
      <dgm:prSet/>
      <dgm:spPr/>
      <dgm:t>
        <a:bodyPr/>
        <a:lstStyle/>
        <a:p>
          <a:r>
            <a:rPr lang="es-MX"/>
            <a:t>Tercero: Se construye una teoría. Se compone una conclusión general, o sea, que intenta dar cuenta de todos los fenómenos posibles acordes al caso.</a:t>
          </a:r>
          <a:endParaRPr lang="en-US"/>
        </a:p>
      </dgm:t>
    </dgm:pt>
    <dgm:pt modelId="{C1DD0480-A108-4B25-8BC5-0BF69F15952D}" type="parTrans" cxnId="{4FBE2308-0705-4296-A0CE-8FD9ACB1206D}">
      <dgm:prSet/>
      <dgm:spPr/>
      <dgm:t>
        <a:bodyPr/>
        <a:lstStyle/>
        <a:p>
          <a:endParaRPr lang="en-US"/>
        </a:p>
      </dgm:t>
    </dgm:pt>
    <dgm:pt modelId="{13934A4B-BDFA-4A78-9DB2-CA7EBEE45DC4}" type="sibTrans" cxnId="{4FBE2308-0705-4296-A0CE-8FD9ACB1206D}">
      <dgm:prSet/>
      <dgm:spPr/>
      <dgm:t>
        <a:bodyPr/>
        <a:lstStyle/>
        <a:p>
          <a:endParaRPr lang="en-US"/>
        </a:p>
      </dgm:t>
    </dgm:pt>
    <dgm:pt modelId="{ECAA0FC1-8E5F-4672-B890-F85162C44A9E}" type="pres">
      <dgm:prSet presAssocID="{9A5CD6FE-F25A-42C9-AB0C-0BD8E44B69E8}" presName="linear" presStyleCnt="0">
        <dgm:presLayoutVars>
          <dgm:animLvl val="lvl"/>
          <dgm:resizeHandles val="exact"/>
        </dgm:presLayoutVars>
      </dgm:prSet>
      <dgm:spPr/>
    </dgm:pt>
    <dgm:pt modelId="{7DF294F1-A818-409F-9448-7F9679E465BF}" type="pres">
      <dgm:prSet presAssocID="{39435D65-FF36-482A-8717-2DD1E62D5D49}" presName="parentText" presStyleLbl="node1" presStyleIdx="0" presStyleCnt="3">
        <dgm:presLayoutVars>
          <dgm:chMax val="0"/>
          <dgm:bulletEnabled val="1"/>
        </dgm:presLayoutVars>
      </dgm:prSet>
      <dgm:spPr/>
    </dgm:pt>
    <dgm:pt modelId="{43308617-1B5E-4ADE-BF78-278352B9413F}" type="pres">
      <dgm:prSet presAssocID="{55ED9ECE-57D6-448C-B9D0-14331626141E}" presName="spacer" presStyleCnt="0"/>
      <dgm:spPr/>
    </dgm:pt>
    <dgm:pt modelId="{ACBFAAE4-83B1-426F-AB78-34782CD35C8C}" type="pres">
      <dgm:prSet presAssocID="{25E92231-AED9-427A-A01D-DA30A15A724E}" presName="parentText" presStyleLbl="node1" presStyleIdx="1" presStyleCnt="3">
        <dgm:presLayoutVars>
          <dgm:chMax val="0"/>
          <dgm:bulletEnabled val="1"/>
        </dgm:presLayoutVars>
      </dgm:prSet>
      <dgm:spPr/>
    </dgm:pt>
    <dgm:pt modelId="{3CE00E56-62E2-4028-A8CE-C793A0420436}" type="pres">
      <dgm:prSet presAssocID="{223BDC98-6FF0-4409-B1B3-C5F619E25E26}" presName="spacer" presStyleCnt="0"/>
      <dgm:spPr/>
    </dgm:pt>
    <dgm:pt modelId="{6759D68A-FE13-4F97-ABB2-4C15CBE96491}" type="pres">
      <dgm:prSet presAssocID="{32669317-9F07-4FBF-8303-90A30FF7DB97}" presName="parentText" presStyleLbl="node1" presStyleIdx="2" presStyleCnt="3">
        <dgm:presLayoutVars>
          <dgm:chMax val="0"/>
          <dgm:bulletEnabled val="1"/>
        </dgm:presLayoutVars>
      </dgm:prSet>
      <dgm:spPr/>
    </dgm:pt>
  </dgm:ptLst>
  <dgm:cxnLst>
    <dgm:cxn modelId="{4FBE2308-0705-4296-A0CE-8FD9ACB1206D}" srcId="{9A5CD6FE-F25A-42C9-AB0C-0BD8E44B69E8}" destId="{32669317-9F07-4FBF-8303-90A30FF7DB97}" srcOrd="2" destOrd="0" parTransId="{C1DD0480-A108-4B25-8BC5-0BF69F15952D}" sibTransId="{13934A4B-BDFA-4A78-9DB2-CA7EBEE45DC4}"/>
    <dgm:cxn modelId="{E8CF7430-CFF2-425C-B2D3-BF3FE6CDAAD6}" type="presOf" srcId="{32669317-9F07-4FBF-8303-90A30FF7DB97}" destId="{6759D68A-FE13-4F97-ABB2-4C15CBE96491}" srcOrd="0" destOrd="0" presId="urn:microsoft.com/office/officeart/2005/8/layout/vList2"/>
    <dgm:cxn modelId="{6B9DC83F-2B86-4B6D-977E-94ACF363A202}" type="presOf" srcId="{25E92231-AED9-427A-A01D-DA30A15A724E}" destId="{ACBFAAE4-83B1-426F-AB78-34782CD35C8C}" srcOrd="0" destOrd="0" presId="urn:microsoft.com/office/officeart/2005/8/layout/vList2"/>
    <dgm:cxn modelId="{340FCB66-5BDB-45E2-A4F8-D4A2D2B72B38}" type="presOf" srcId="{39435D65-FF36-482A-8717-2DD1E62D5D49}" destId="{7DF294F1-A818-409F-9448-7F9679E465BF}" srcOrd="0" destOrd="0" presId="urn:microsoft.com/office/officeart/2005/8/layout/vList2"/>
    <dgm:cxn modelId="{543667BB-CCC9-45D2-8842-EC46D2E9C04B}" type="presOf" srcId="{9A5CD6FE-F25A-42C9-AB0C-0BD8E44B69E8}" destId="{ECAA0FC1-8E5F-4672-B890-F85162C44A9E}" srcOrd="0" destOrd="0" presId="urn:microsoft.com/office/officeart/2005/8/layout/vList2"/>
    <dgm:cxn modelId="{EA1120C1-A98A-4F36-B1BD-05CA19E82C6A}" srcId="{9A5CD6FE-F25A-42C9-AB0C-0BD8E44B69E8}" destId="{25E92231-AED9-427A-A01D-DA30A15A724E}" srcOrd="1" destOrd="0" parTransId="{0E985640-D826-49B0-9B56-7F0954018FEF}" sibTransId="{223BDC98-6FF0-4409-B1B3-C5F619E25E26}"/>
    <dgm:cxn modelId="{F1C32AE4-465F-4FB7-99FC-8521F98C3D4F}" srcId="{9A5CD6FE-F25A-42C9-AB0C-0BD8E44B69E8}" destId="{39435D65-FF36-482A-8717-2DD1E62D5D49}" srcOrd="0" destOrd="0" parTransId="{F531B93B-B2E3-42CA-BC46-77E5C103259C}" sibTransId="{55ED9ECE-57D6-448C-B9D0-14331626141E}"/>
    <dgm:cxn modelId="{FB664ED7-193C-4225-ABF3-2A3EB8D9028F}" type="presParOf" srcId="{ECAA0FC1-8E5F-4672-B890-F85162C44A9E}" destId="{7DF294F1-A818-409F-9448-7F9679E465BF}" srcOrd="0" destOrd="0" presId="urn:microsoft.com/office/officeart/2005/8/layout/vList2"/>
    <dgm:cxn modelId="{0EA508F3-5C73-443E-9282-7A4B0A64273B}" type="presParOf" srcId="{ECAA0FC1-8E5F-4672-B890-F85162C44A9E}" destId="{43308617-1B5E-4ADE-BF78-278352B9413F}" srcOrd="1" destOrd="0" presId="urn:microsoft.com/office/officeart/2005/8/layout/vList2"/>
    <dgm:cxn modelId="{93A402C7-EB0A-4991-8660-34D35562D4CC}" type="presParOf" srcId="{ECAA0FC1-8E5F-4672-B890-F85162C44A9E}" destId="{ACBFAAE4-83B1-426F-AB78-34782CD35C8C}" srcOrd="2" destOrd="0" presId="urn:microsoft.com/office/officeart/2005/8/layout/vList2"/>
    <dgm:cxn modelId="{22B293A5-2A19-41B7-A99A-A4EB503A60DF}" type="presParOf" srcId="{ECAA0FC1-8E5F-4672-B890-F85162C44A9E}" destId="{3CE00E56-62E2-4028-A8CE-C793A0420436}" srcOrd="3" destOrd="0" presId="urn:microsoft.com/office/officeart/2005/8/layout/vList2"/>
    <dgm:cxn modelId="{B5E790C2-959B-44BC-888C-5ABD647CBAB4}" type="presParOf" srcId="{ECAA0FC1-8E5F-4672-B890-F85162C44A9E}" destId="{6759D68A-FE13-4F97-ABB2-4C15CBE9649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294F1-A818-409F-9448-7F9679E465BF}">
      <dsp:nvSpPr>
        <dsp:cNvPr id="0" name=""/>
        <dsp:cNvSpPr/>
      </dsp:nvSpPr>
      <dsp:spPr>
        <a:xfrm>
          <a:off x="0" y="130056"/>
          <a:ext cx="5614987" cy="147186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Primero: Se observa el fenómeno de interés. Este paso es común a prácticamente todos los métodos de la ciencia, y consiste en obtener información del mundo real mediante el uso de los sentidos y de instrumentos de medición</a:t>
          </a:r>
          <a:endParaRPr lang="en-US" sz="1700" kern="1200"/>
        </a:p>
      </dsp:txBody>
      <dsp:txXfrm>
        <a:off x="71850" y="201906"/>
        <a:ext cx="5471287" cy="1328160"/>
      </dsp:txXfrm>
    </dsp:sp>
    <dsp:sp modelId="{ACBFAAE4-83B1-426F-AB78-34782CD35C8C}">
      <dsp:nvSpPr>
        <dsp:cNvPr id="0" name=""/>
        <dsp:cNvSpPr/>
      </dsp:nvSpPr>
      <dsp:spPr>
        <a:xfrm>
          <a:off x="0" y="1650876"/>
          <a:ext cx="5614987" cy="1471860"/>
        </a:xfrm>
        <a:prstGeom prst="roundRect">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Segundo: Se establecen patrones posibles. Esto quiere decir que, a partir de la comparación y cotejo de datos, se busca alguna correlación que resulte reveladora o que sea lo suficientemente común como para suponerlo general.</a:t>
          </a:r>
          <a:endParaRPr lang="en-US" sz="1700" kern="1200"/>
        </a:p>
      </dsp:txBody>
      <dsp:txXfrm>
        <a:off x="71850" y="1722726"/>
        <a:ext cx="5471287" cy="1328160"/>
      </dsp:txXfrm>
    </dsp:sp>
    <dsp:sp modelId="{6759D68A-FE13-4F97-ABB2-4C15CBE96491}">
      <dsp:nvSpPr>
        <dsp:cNvPr id="0" name=""/>
        <dsp:cNvSpPr/>
      </dsp:nvSpPr>
      <dsp:spPr>
        <a:xfrm>
          <a:off x="0" y="3171696"/>
          <a:ext cx="5614987" cy="1471860"/>
        </a:xfrm>
        <a:prstGeom prst="round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MX" sz="1700" kern="1200"/>
            <a:t>Tercero: Se construye una teoría. Se compone una conclusión general, o sea, que intenta dar cuenta de todos los fenómenos posibles acordes al caso.</a:t>
          </a:r>
          <a:endParaRPr lang="en-US" sz="1700" kern="1200"/>
        </a:p>
      </dsp:txBody>
      <dsp:txXfrm>
        <a:off x="71850" y="3243546"/>
        <a:ext cx="5471287" cy="13281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88A781-CB00-4CCA-AFAD-C985B4F2CC57}" type="datetimeFigureOut">
              <a:rPr lang="es-MX" smtClean="0"/>
              <a:t>09/10/2026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98FE05-2140-4A74-8DEC-FC5EE4C3600A}" type="slidenum">
              <a:rPr lang="es-MX" smtClean="0"/>
              <a:t>‹Nº›</a:t>
            </a:fld>
            <a:endParaRPr lang="es-MX"/>
          </a:p>
        </p:txBody>
      </p:sp>
    </p:spTree>
    <p:extLst>
      <p:ext uri="{BB962C8B-B14F-4D97-AF65-F5344CB8AC3E}">
        <p14:creationId xmlns:p14="http://schemas.microsoft.com/office/powerpoint/2010/main" val="1776644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698FE05-2140-4A74-8DEC-FC5EE4C3600A}" type="slidenum">
              <a:rPr lang="es-MX" smtClean="0"/>
              <a:t>13</a:t>
            </a:fld>
            <a:endParaRPr lang="es-MX"/>
          </a:p>
        </p:txBody>
      </p:sp>
    </p:spTree>
    <p:extLst>
      <p:ext uri="{BB962C8B-B14F-4D97-AF65-F5344CB8AC3E}">
        <p14:creationId xmlns:p14="http://schemas.microsoft.com/office/powerpoint/2010/main" val="961744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24414725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79077681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15856428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31BA835-12AC-4E8F-955A-EA3F4DE2791F}" type="datetime1">
              <a:rPr lang="en-US" smtClean="0"/>
              <a:t>10/9/2026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39378316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31BA835-12AC-4E8F-955A-EA3F4DE2791F}" type="datetime1">
              <a:rPr lang="en-US" smtClean="0"/>
              <a:t>10/9/2026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11012953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39325487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45542528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2132255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31BA835-12AC-4E8F-955A-EA3F4DE2791F}" type="datetime1">
              <a:rPr lang="en-US" smtClean="0"/>
              <a:t>10/9/2026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4399450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31BA835-12AC-4E8F-955A-EA3F4DE2791F}" type="datetime1">
              <a:rPr lang="en-US" smtClean="0"/>
              <a:t>10/9/2026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416910195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75183816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5100432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17919446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35314459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46662112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243262370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10/9/2026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E7843D-FF13-4365-9478-9625B70A2705}" type="slidenum">
              <a:rPr lang="en-US" smtClean="0"/>
              <a:t>‹Nº›</a:t>
            </a:fld>
            <a:endParaRPr lang="en-US"/>
          </a:p>
        </p:txBody>
      </p:sp>
    </p:spTree>
    <p:extLst>
      <p:ext uri="{BB962C8B-B14F-4D97-AF65-F5344CB8AC3E}">
        <p14:creationId xmlns:p14="http://schemas.microsoft.com/office/powerpoint/2010/main" val="58845624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31BA835-12AC-4E8F-955A-EA3F4DE2791F}" type="datetime1">
              <a:rPr lang="en-US" smtClean="0"/>
              <a:t>10/9/2026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7E7843D-FF13-4365-9478-9625B70A2705}" type="slidenum">
              <a:rPr lang="en-US" smtClean="0"/>
              <a:t>‹Nº›</a:t>
            </a:fld>
            <a:endParaRPr lang="en-US"/>
          </a:p>
        </p:txBody>
      </p:sp>
    </p:spTree>
    <p:extLst>
      <p:ext uri="{BB962C8B-B14F-4D97-AF65-F5344CB8AC3E}">
        <p14:creationId xmlns:p14="http://schemas.microsoft.com/office/powerpoint/2010/main" val="1947171900"/>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xhere.com/es/photo/943048" TargetMode="External"/><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hyperlink" Target="https://es.wikipedia.org/wiki/Ep%C3%ADstola_a_los_Romanos"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briseidalaobservacionntic.blogspot.com/" TargetMode="External"/><Relationship Id="rId5" Type="http://schemas.openxmlformats.org/officeDocument/2006/relationships/image" Target="../media/image10.png"/><Relationship Id="rId4" Type="http://schemas.openxmlformats.org/officeDocument/2006/relationships/hyperlink" Target="https://pixabay.com/es/photos/biblia-abierta-religi%C3%B3n-131088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unmardedudas.blogspot.com/2012/05/dudas-por-correo.html" TargetMode="External"/><Relationship Id="rId3" Type="http://schemas.openxmlformats.org/officeDocument/2006/relationships/image" Target="../media/image2.png"/><Relationship Id="rId7"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archivodeinalbis.blogspot.com/2011/07/el-coran-juridico.html" TargetMode="External"/><Relationship Id="rId4" Type="http://schemas.openxmlformats.org/officeDocument/2006/relationships/image" Target="../media/image3.pn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pxhere.com/ru/photo/734501" TargetMode="External"/><Relationship Id="rId5" Type="http://schemas.openxmlformats.org/officeDocument/2006/relationships/image" Target="../media/image14.jpg"/><Relationship Id="rId4" Type="http://schemas.openxmlformats.org/officeDocument/2006/relationships/hyperlink" Target="https://biblioguero.blogspot.com/2012/01/el-canon-de-la-biblia-y-los-libros.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maranata.cl/hermeneutica-biblica-biblia-propio-interprete/" TargetMode="Externa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neoatierra.blogspot.com/2018/01/el-espiritu-santo-y-la-interpretacion.html" TargetMode="Externa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revista-rypc.org/2015/02/p7-la-critica-teologica-y-el-sentido.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neoatierra.blogspot.com/2011/03/salomon-constructor-del-templo.html"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lapuertadeltarot.blogspot.com/2010/01/sexta-ley-hermetica-ley-de-causa-y.html"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7B16ED8-DCC1-2766-EE0F-DB5578881B3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3154" r="9091" b="237"/>
          <a:stretch>
            <a:fillRect/>
          </a:stretch>
        </p:blipFill>
        <p:spPr>
          <a:xfrm>
            <a:off x="20" y="10"/>
            <a:ext cx="12191979" cy="6857990"/>
          </a:xfrm>
          <a:prstGeom prst="rect">
            <a:avLst/>
          </a:prstGeom>
        </p:spPr>
      </p:pic>
      <p:sp>
        <p:nvSpPr>
          <p:cNvPr id="2" name="Título 1">
            <a:extLst>
              <a:ext uri="{FF2B5EF4-FFF2-40B4-BE49-F238E27FC236}">
                <a16:creationId xmlns:a16="http://schemas.microsoft.com/office/drawing/2014/main" id="{5079A7F2-0621-824B-B221-68F356008011}"/>
              </a:ext>
            </a:extLst>
          </p:cNvPr>
          <p:cNvSpPr>
            <a:spLocks noGrp="1"/>
          </p:cNvSpPr>
          <p:nvPr>
            <p:ph type="ctrTitle"/>
          </p:nvPr>
        </p:nvSpPr>
        <p:spPr>
          <a:xfrm>
            <a:off x="313786" y="1541123"/>
            <a:ext cx="6341538" cy="3372981"/>
          </a:xfrm>
        </p:spPr>
        <p:txBody>
          <a:bodyPr anchor="t">
            <a:normAutofit fontScale="90000"/>
          </a:bodyPr>
          <a:lstStyle/>
          <a:p>
            <a:pPr>
              <a:lnSpc>
                <a:spcPct val="90000"/>
              </a:lnSpc>
            </a:pPr>
            <a:r>
              <a:rPr lang="es-MX" sz="44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Clase:</a:t>
            </a:r>
            <a:br>
              <a:rPr lang="es-MX" sz="44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br>
            <a:r>
              <a:rPr lang="es-MX" sz="44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Inductivo de Romanos</a:t>
            </a:r>
            <a:br>
              <a:rPr lang="es-MX" sz="3700" dirty="0">
                <a:latin typeface="ADLaM Display" panose="02010000000000000000" pitchFamily="2" charset="0"/>
                <a:ea typeface="ADLaM Display" panose="02010000000000000000" pitchFamily="2" charset="0"/>
                <a:cs typeface="ADLaM Display" panose="02010000000000000000" pitchFamily="2" charset="0"/>
              </a:rPr>
            </a:br>
            <a:br>
              <a:rPr lang="es-MX" sz="3700" dirty="0">
                <a:latin typeface="ADLaM Display" panose="02010000000000000000" pitchFamily="2" charset="0"/>
                <a:ea typeface="ADLaM Display" panose="02010000000000000000" pitchFamily="2" charset="0"/>
                <a:cs typeface="ADLaM Display" panose="02010000000000000000" pitchFamily="2" charset="0"/>
              </a:rPr>
            </a:br>
            <a:br>
              <a:rPr lang="es-MX" sz="3700" dirty="0">
                <a:latin typeface="ADLaM Display" panose="02010000000000000000" pitchFamily="2" charset="0"/>
                <a:ea typeface="ADLaM Display" panose="02010000000000000000" pitchFamily="2" charset="0"/>
                <a:cs typeface="ADLaM Display" panose="02010000000000000000" pitchFamily="2" charset="0"/>
              </a:rPr>
            </a:br>
            <a:br>
              <a:rPr lang="es-MX" sz="3700" dirty="0">
                <a:latin typeface="ADLaM Display" panose="02010000000000000000" pitchFamily="2" charset="0"/>
                <a:ea typeface="ADLaM Display" panose="02010000000000000000" pitchFamily="2" charset="0"/>
                <a:cs typeface="ADLaM Display" panose="02010000000000000000" pitchFamily="2" charset="0"/>
              </a:rPr>
            </a:br>
            <a:br>
              <a:rPr lang="es-MX" sz="3700" dirty="0"/>
            </a:br>
            <a:br>
              <a:rPr lang="es-MX" sz="3700" dirty="0"/>
            </a:br>
            <a:r>
              <a:rPr lang="es-MX" sz="3700" dirty="0">
                <a:latin typeface="Bahnschrift Condensed" panose="020B0502040204020203" pitchFamily="34" charset="0"/>
              </a:rPr>
              <a:t>Pastor Armando Acosta S.</a:t>
            </a:r>
          </a:p>
        </p:txBody>
      </p:sp>
      <p:pic>
        <p:nvPicPr>
          <p:cNvPr id="7" name="Imagen 6">
            <a:extLst>
              <a:ext uri="{FF2B5EF4-FFF2-40B4-BE49-F238E27FC236}">
                <a16:creationId xmlns:a16="http://schemas.microsoft.com/office/drawing/2014/main" id="{D8ABA4FC-9BF6-3BF3-F897-CD8ED18C77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9686" y="265546"/>
            <a:ext cx="1978527" cy="16968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4209703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07C60-9A2F-70DF-F038-A92DD54DCCFA}"/>
              </a:ext>
            </a:extLst>
          </p:cNvPr>
          <p:cNvSpPr>
            <a:spLocks noGrp="1"/>
          </p:cNvSpPr>
          <p:nvPr>
            <p:ph type="title"/>
          </p:nvPr>
        </p:nvSpPr>
        <p:spPr>
          <a:xfrm>
            <a:off x="4866968" y="914400"/>
            <a:ext cx="6627924" cy="1307592"/>
          </a:xfrm>
        </p:spPr>
        <p:txBody>
          <a:bodyPr>
            <a:normAutofit/>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Plan de Estudio</a:t>
            </a:r>
            <a:endParaRPr lang="es-MX">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57F847A0-A95E-BB03-E8AE-584AC112C662}"/>
              </a:ext>
            </a:extLst>
          </p:cNvPr>
          <p:cNvSpPr>
            <a:spLocks noGrp="1"/>
          </p:cNvSpPr>
          <p:nvPr>
            <p:ph idx="1"/>
          </p:nvPr>
        </p:nvSpPr>
        <p:spPr>
          <a:xfrm>
            <a:off x="4866968" y="2221992"/>
            <a:ext cx="6627924" cy="3739896"/>
          </a:xfrm>
        </p:spPr>
        <p:txBody>
          <a:bodyPr>
            <a:normAutofit/>
          </a:bodyPr>
          <a:lstStyle/>
          <a:p>
            <a:pPr>
              <a:lnSpc>
                <a:spcPct val="100000"/>
              </a:lnSpc>
            </a:pPr>
            <a:r>
              <a:rPr lang="es-MX" sz="1700" b="1">
                <a:latin typeface="ADLaM Display" panose="02010000000000000000" pitchFamily="2" charset="0"/>
                <a:ea typeface="ADLaM Display" panose="02010000000000000000" pitchFamily="2" charset="0"/>
                <a:cs typeface="ADLaM Display" panose="02010000000000000000" pitchFamily="2" charset="0"/>
              </a:rPr>
              <a:t>II. Objetivos del Curso</a:t>
            </a:r>
          </a:p>
          <a:p>
            <a:pPr>
              <a:lnSpc>
                <a:spcPct val="100000"/>
              </a:lnSpc>
            </a:pPr>
            <a:r>
              <a:rPr lang="es-MX" sz="1700">
                <a:latin typeface="ADLaM Display" panose="02010000000000000000" pitchFamily="2" charset="0"/>
                <a:ea typeface="ADLaM Display" panose="02010000000000000000" pitchFamily="2" charset="0"/>
                <a:cs typeface="ADLaM Display" panose="02010000000000000000" pitchFamily="2" charset="0"/>
              </a:rPr>
              <a:t>Al finalizar el curso, el estudiante será capaz de:</a:t>
            </a:r>
          </a:p>
          <a:p>
            <a:pPr>
              <a:lnSpc>
                <a:spcPct val="100000"/>
              </a:lnSpc>
            </a:pPr>
            <a:r>
              <a:rPr lang="es-MX" sz="1700">
                <a:latin typeface="ADLaM Display" panose="02010000000000000000" pitchFamily="2" charset="0"/>
                <a:ea typeface="ADLaM Display" panose="02010000000000000000" pitchFamily="2" charset="0"/>
                <a:cs typeface="ADLaM Display" panose="02010000000000000000" pitchFamily="2" charset="0"/>
              </a:rPr>
              <a:t>* Dominar las herramientas del método inductivo (palabras clave, estructura textual, contexto histórico y literario).</a:t>
            </a:r>
          </a:p>
          <a:p>
            <a:pPr>
              <a:lnSpc>
                <a:spcPct val="100000"/>
              </a:lnSpc>
            </a:pPr>
            <a:r>
              <a:rPr lang="es-MX" sz="1700">
                <a:latin typeface="ADLaM Display" panose="02010000000000000000" pitchFamily="2" charset="0"/>
                <a:ea typeface="ADLaM Display" panose="02010000000000000000" pitchFamily="2" charset="0"/>
                <a:cs typeface="ADLaM Display" panose="02010000000000000000" pitchFamily="2" charset="0"/>
              </a:rPr>
              <a:t>* Trazar el argumento teológico principal de Pablo desde la condenación universal hasta la glorificación y la vida práctica.</a:t>
            </a:r>
          </a:p>
          <a:p>
            <a:pPr>
              <a:lnSpc>
                <a:spcPct val="100000"/>
              </a:lnSpc>
            </a:pPr>
            <a:r>
              <a:rPr lang="es-MX" sz="1700">
                <a:latin typeface="ADLaM Display" panose="02010000000000000000" pitchFamily="2" charset="0"/>
                <a:ea typeface="ADLaM Display" panose="02010000000000000000" pitchFamily="2" charset="0"/>
                <a:cs typeface="ADLaM Display" panose="02010000000000000000" pitchFamily="2" charset="0"/>
              </a:rPr>
              <a:t>* Identificar y articular los grandes temas de la carta: la justicia de Dios, la fe, la imputación, la gracia, la santificación y la soberanía divina.</a:t>
            </a:r>
          </a:p>
          <a:p>
            <a:pPr>
              <a:lnSpc>
                <a:spcPct val="100000"/>
              </a:lnSpc>
            </a:pPr>
            <a:endParaRPr lang="es-MX" sz="170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5" name="Imagen 4">
            <a:extLst>
              <a:ext uri="{FF2B5EF4-FFF2-40B4-BE49-F238E27FC236}">
                <a16:creationId xmlns:a16="http://schemas.microsoft.com/office/drawing/2014/main" id="{A7A1808A-71E7-B1C1-9CA4-15E2AB4FC57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756" r="20828"/>
          <a:stretch>
            <a:fillRect/>
          </a:stretch>
        </p:blipFill>
        <p:spPr>
          <a:xfrm>
            <a:off x="20" y="-17929"/>
            <a:ext cx="4206220" cy="6875929"/>
          </a:xfrm>
          <a:prstGeom prst="rect">
            <a:avLst/>
          </a:prstGeom>
        </p:spPr>
      </p:pic>
    </p:spTree>
    <p:extLst>
      <p:ext uri="{BB962C8B-B14F-4D97-AF65-F5344CB8AC3E}">
        <p14:creationId xmlns:p14="http://schemas.microsoft.com/office/powerpoint/2010/main" val="4131611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1654D8A7-2495-6C2C-7BA7-2FC73C1D9B0D}"/>
              </a:ext>
            </a:extLst>
          </p:cNvPr>
          <p:cNvGraphicFramePr>
            <a:graphicFrameLocks noGrp="1"/>
          </p:cNvGraphicFramePr>
          <p:nvPr>
            <p:extLst>
              <p:ext uri="{D42A27DB-BD31-4B8C-83A1-F6EECF244321}">
                <p14:modId xmlns:p14="http://schemas.microsoft.com/office/powerpoint/2010/main" val="2853163030"/>
              </p:ext>
            </p:extLst>
          </p:nvPr>
        </p:nvGraphicFramePr>
        <p:xfrm>
          <a:off x="736847" y="1130046"/>
          <a:ext cx="10866270" cy="3393440"/>
        </p:xfrm>
        <a:graphic>
          <a:graphicData uri="http://schemas.openxmlformats.org/drawingml/2006/table">
            <a:tbl>
              <a:tblPr firstRow="1" bandRow="1">
                <a:tableStyleId>{5C22544A-7EE6-4342-B048-85BDC9FD1C3A}</a:tableStyleId>
              </a:tblPr>
              <a:tblGrid>
                <a:gridCol w="1811045">
                  <a:extLst>
                    <a:ext uri="{9D8B030D-6E8A-4147-A177-3AD203B41FA5}">
                      <a16:colId xmlns:a16="http://schemas.microsoft.com/office/drawing/2014/main" val="2531845571"/>
                    </a:ext>
                  </a:extLst>
                </a:gridCol>
                <a:gridCol w="1811045">
                  <a:extLst>
                    <a:ext uri="{9D8B030D-6E8A-4147-A177-3AD203B41FA5}">
                      <a16:colId xmlns:a16="http://schemas.microsoft.com/office/drawing/2014/main" val="700539619"/>
                    </a:ext>
                  </a:extLst>
                </a:gridCol>
                <a:gridCol w="1811045">
                  <a:extLst>
                    <a:ext uri="{9D8B030D-6E8A-4147-A177-3AD203B41FA5}">
                      <a16:colId xmlns:a16="http://schemas.microsoft.com/office/drawing/2014/main" val="789880540"/>
                    </a:ext>
                  </a:extLst>
                </a:gridCol>
                <a:gridCol w="1811045">
                  <a:extLst>
                    <a:ext uri="{9D8B030D-6E8A-4147-A177-3AD203B41FA5}">
                      <a16:colId xmlns:a16="http://schemas.microsoft.com/office/drawing/2014/main" val="1768428911"/>
                    </a:ext>
                  </a:extLst>
                </a:gridCol>
                <a:gridCol w="1811045">
                  <a:extLst>
                    <a:ext uri="{9D8B030D-6E8A-4147-A177-3AD203B41FA5}">
                      <a16:colId xmlns:a16="http://schemas.microsoft.com/office/drawing/2014/main" val="3560682943"/>
                    </a:ext>
                  </a:extLst>
                </a:gridCol>
                <a:gridCol w="1811045">
                  <a:extLst>
                    <a:ext uri="{9D8B030D-6E8A-4147-A177-3AD203B41FA5}">
                      <a16:colId xmlns:a16="http://schemas.microsoft.com/office/drawing/2014/main" val="2841649149"/>
                    </a:ext>
                  </a:extLst>
                </a:gridCol>
              </a:tblGrid>
              <a:tr h="370840">
                <a:tc>
                  <a:txBody>
                    <a:bodyPr/>
                    <a:lstStyle/>
                    <a:p>
                      <a:pPr algn="ctr"/>
                      <a:r>
                        <a:rPr lang="es-MX" sz="1400" dirty="0">
                          <a:latin typeface="ADLaM Display" panose="02010000000000000000" pitchFamily="2" charset="0"/>
                          <a:ea typeface="ADLaM Display" panose="02010000000000000000" pitchFamily="2" charset="0"/>
                          <a:cs typeface="ADLaM Display" panose="02010000000000000000" pitchFamily="2" charset="0"/>
                        </a:rPr>
                        <a:t>SEMANA 1</a:t>
                      </a: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txBody>
                  <a:tcPr/>
                </a:tc>
                <a:tc>
                  <a:txBody>
                    <a:bodyPr/>
                    <a:lstStyle/>
                    <a:p>
                      <a:pPr algn="ct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txBody>
                  <a:tcPr/>
                </a:tc>
                <a:tc>
                  <a:txBody>
                    <a:bodyPr/>
                    <a:lstStyle/>
                    <a:p>
                      <a:pPr algn="ct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txBody>
                  <a:tcPr/>
                </a:tc>
                <a:tc>
                  <a:txBody>
                    <a:bodyPr/>
                    <a:lstStyle/>
                    <a:p>
                      <a:pPr algn="ct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txBody>
                  <a:tcPr/>
                </a:tc>
                <a:tc>
                  <a:txBody>
                    <a:bodyPr/>
                    <a:lstStyle/>
                    <a:p>
                      <a:pPr algn="ct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txBody>
                  <a:tcPr/>
                </a:tc>
                <a:tc>
                  <a:txBody>
                    <a:bodyPr/>
                    <a:lstStyle/>
                    <a:p>
                      <a:pPr algn="ct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txBody>
                  <a:tcPr/>
                </a:tc>
                <a:extLst>
                  <a:ext uri="{0D108BD9-81ED-4DB2-BD59-A6C34878D82A}">
                    <a16:rowId xmlns:a16="http://schemas.microsoft.com/office/drawing/2014/main" val="2768044349"/>
                  </a:ext>
                </a:extLst>
              </a:tr>
              <a:tr h="370840">
                <a:tc>
                  <a:txBody>
                    <a:bodyPr/>
                    <a:lstStyle/>
                    <a:p>
                      <a:pPr algn="ctr"/>
                      <a:r>
                        <a:rPr lang="es-MX" sz="1200" dirty="0"/>
                        <a:t>INT. Y CAP. 1.1-17</a:t>
                      </a:r>
                      <a:endParaRPr lang="en-US" sz="1200" dirty="0"/>
                    </a:p>
                  </a:txBody>
                  <a:tcPr/>
                </a:tc>
                <a:tc>
                  <a:txBody>
                    <a:bodyPr/>
                    <a:lstStyle/>
                    <a:p>
                      <a:pPr algn="ctr"/>
                      <a:r>
                        <a:rPr lang="es-MX" sz="1200" dirty="0"/>
                        <a:t>METODO INDUCTIVO</a:t>
                      </a:r>
                      <a:endParaRPr lang="en-US" sz="1200" dirty="0"/>
                    </a:p>
                  </a:txBody>
                  <a:tcPr/>
                </a:tc>
                <a:tc>
                  <a:txBody>
                    <a:bodyPr/>
                    <a:lstStyle/>
                    <a:p>
                      <a:pPr algn="ctr"/>
                      <a:r>
                        <a:rPr lang="es-MX" sz="1200" dirty="0"/>
                        <a:t>CONT. HIST. DE ROMA</a:t>
                      </a:r>
                      <a:endParaRPr lang="en-US" sz="1200" dirty="0"/>
                    </a:p>
                  </a:txBody>
                  <a:tcPr/>
                </a:tc>
                <a:tc>
                  <a:txBody>
                    <a:bodyPr/>
                    <a:lstStyle/>
                    <a:p>
                      <a:pPr algn="ctr"/>
                      <a:r>
                        <a:rPr lang="es-MX" sz="1200" dirty="0"/>
                        <a:t>DEFINICION DEL EVANGELIO</a:t>
                      </a:r>
                      <a:endParaRPr lang="en-US" sz="1200" dirty="0"/>
                    </a:p>
                  </a:txBody>
                  <a:tcPr/>
                </a:tc>
                <a:tc>
                  <a:txBody>
                    <a:bodyPr/>
                    <a:lstStyle/>
                    <a:p>
                      <a:pPr algn="ctr"/>
                      <a:r>
                        <a:rPr lang="es-MX" sz="1200" dirty="0"/>
                        <a:t>TEMA CENTRAL</a:t>
                      </a:r>
                      <a:endParaRPr lang="en-US" sz="1200" dirty="0"/>
                    </a:p>
                  </a:txBody>
                  <a:tcPr/>
                </a:tc>
                <a:tc>
                  <a:txBody>
                    <a:bodyPr/>
                    <a:lstStyle/>
                    <a:p>
                      <a:pPr algn="ctr"/>
                      <a:r>
                        <a:rPr lang="es-MX" sz="1200" dirty="0"/>
                        <a:t>ROMANOS 1.16,17</a:t>
                      </a:r>
                      <a:endParaRPr lang="en-US" sz="1200" dirty="0"/>
                    </a:p>
                  </a:txBody>
                  <a:tcPr/>
                </a:tc>
                <a:extLst>
                  <a:ext uri="{0D108BD9-81ED-4DB2-BD59-A6C34878D82A}">
                    <a16:rowId xmlns:a16="http://schemas.microsoft.com/office/drawing/2014/main" val="2242544107"/>
                  </a:ext>
                </a:extLst>
              </a:tr>
              <a:tr h="370840">
                <a:tc>
                  <a:txBody>
                    <a:bodyPr/>
                    <a:lstStyle/>
                    <a:p>
                      <a:pPr algn="ctr"/>
                      <a:r>
                        <a:rPr lang="es-MX" sz="1200" dirty="0"/>
                        <a:t>CAP. 1.18-3.20</a:t>
                      </a:r>
                      <a:endParaRPr lang="en-US" sz="1200" dirty="0"/>
                    </a:p>
                  </a:txBody>
                  <a:tcPr/>
                </a:tc>
                <a:tc>
                  <a:txBody>
                    <a:bodyPr/>
                    <a:lstStyle/>
                    <a:p>
                      <a:pPr algn="ctr"/>
                      <a:r>
                        <a:rPr lang="es-MX" sz="1200" dirty="0"/>
                        <a:t>CONDENACION UNIVERSAL</a:t>
                      </a:r>
                      <a:endParaRPr lang="en-US" sz="1200" dirty="0"/>
                    </a:p>
                  </a:txBody>
                  <a:tcPr/>
                </a:tc>
                <a:tc>
                  <a:txBody>
                    <a:bodyPr/>
                    <a:lstStyle/>
                    <a:p>
                      <a:pPr algn="ctr"/>
                      <a:r>
                        <a:rPr lang="es-MX" sz="1200" dirty="0"/>
                        <a:t>NECESIDAD DE LA JUSTICIA</a:t>
                      </a:r>
                      <a:endParaRPr lang="en-US" sz="1200" dirty="0"/>
                    </a:p>
                  </a:txBody>
                  <a:tcPr/>
                </a:tc>
                <a:tc>
                  <a:txBody>
                    <a:bodyPr/>
                    <a:lstStyle/>
                    <a:p>
                      <a:pPr algn="ctr"/>
                      <a:r>
                        <a:rPr lang="es-MX" sz="1200" dirty="0"/>
                        <a:t>RASTREAR LAS PALABRAS CLAVES</a:t>
                      </a:r>
                    </a:p>
                    <a:p>
                      <a:pPr algn="ctr"/>
                      <a:r>
                        <a:rPr lang="es-MX" sz="1200" dirty="0"/>
                        <a:t>IRA </a:t>
                      </a:r>
                    </a:p>
                    <a:p>
                      <a:pPr algn="ctr"/>
                      <a:r>
                        <a:rPr lang="es-MX" sz="1200" dirty="0"/>
                        <a:t>SIN CAUSA</a:t>
                      </a:r>
                    </a:p>
                    <a:p>
                      <a:pPr algn="ctr"/>
                      <a:r>
                        <a:rPr lang="es-MX" sz="1200" dirty="0"/>
                        <a:t>LEY</a:t>
                      </a:r>
                    </a:p>
                    <a:p>
                      <a:pPr algn="ctr"/>
                      <a:r>
                        <a:rPr lang="es-MX" sz="1200" dirty="0"/>
                        <a:t>PECADO</a:t>
                      </a:r>
                      <a:endParaRPr lang="en-US" sz="1200" dirty="0"/>
                    </a:p>
                  </a:txBody>
                  <a:tcPr/>
                </a:tc>
                <a:tc>
                  <a:txBody>
                    <a:bodyPr/>
                    <a:lstStyle/>
                    <a:p>
                      <a:pPr algn="ctr"/>
                      <a:r>
                        <a:rPr lang="es-MX" sz="1200" dirty="0"/>
                        <a:t>MAPEAR EL JUICIO A LOS GENTILES Y JUDIOS</a:t>
                      </a:r>
                      <a:endParaRPr lang="en-US" sz="1200" dirty="0"/>
                    </a:p>
                  </a:txBody>
                  <a:tcPr/>
                </a:tc>
                <a:tc>
                  <a:txBody>
                    <a:bodyPr/>
                    <a:lstStyle/>
                    <a:p>
                      <a:pPr algn="ctr"/>
                      <a:endParaRPr lang="en-US" sz="1200"/>
                    </a:p>
                  </a:txBody>
                  <a:tcPr/>
                </a:tc>
                <a:extLst>
                  <a:ext uri="{0D108BD9-81ED-4DB2-BD59-A6C34878D82A}">
                    <a16:rowId xmlns:a16="http://schemas.microsoft.com/office/drawing/2014/main" val="2569760611"/>
                  </a:ext>
                </a:extLst>
              </a:tr>
              <a:tr h="370840">
                <a:tc>
                  <a:txBody>
                    <a:bodyPr/>
                    <a:lstStyle/>
                    <a:p>
                      <a:pPr algn="ctr"/>
                      <a:r>
                        <a:rPr lang="es-MX" sz="1400" dirty="0"/>
                        <a:t>SEMANA 2</a:t>
                      </a:r>
                      <a:endParaRPr lang="en-US" sz="1400" dirty="0"/>
                    </a:p>
                  </a:txBody>
                  <a:tcPr/>
                </a:tc>
                <a:tc>
                  <a:txBody>
                    <a:bodyPr/>
                    <a:lstStyle/>
                    <a:p>
                      <a:pPr algn="ctr"/>
                      <a:endParaRPr lang="en-US" sz="1200" dirty="0"/>
                    </a:p>
                  </a:txBody>
                  <a:tcPr/>
                </a:tc>
                <a:tc>
                  <a:txBody>
                    <a:bodyPr/>
                    <a:lstStyle/>
                    <a:p>
                      <a:pPr algn="ctr"/>
                      <a:endParaRPr lang="en-US" sz="1200"/>
                    </a:p>
                  </a:txBody>
                  <a:tcPr/>
                </a:tc>
                <a:tc>
                  <a:txBody>
                    <a:bodyPr/>
                    <a:lstStyle/>
                    <a:p>
                      <a:pPr algn="ctr"/>
                      <a:endParaRPr lang="en-US" sz="120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2006718760"/>
                  </a:ext>
                </a:extLst>
              </a:tr>
              <a:tr h="370840">
                <a:tc>
                  <a:txBody>
                    <a:bodyPr/>
                    <a:lstStyle/>
                    <a:p>
                      <a:pPr algn="ctr"/>
                      <a:r>
                        <a:rPr lang="es-MX" sz="1200" dirty="0"/>
                        <a:t>CAP. 3.21 -5.21</a:t>
                      </a:r>
                      <a:endParaRPr lang="en-US" sz="1200" dirty="0"/>
                    </a:p>
                  </a:txBody>
                  <a:tcPr/>
                </a:tc>
                <a:tc>
                  <a:txBody>
                    <a:bodyPr/>
                    <a:lstStyle/>
                    <a:p>
                      <a:pPr algn="ctr"/>
                      <a:r>
                        <a:rPr lang="es-MX" sz="1200" dirty="0"/>
                        <a:t>LA JUSTIFICACION POR LA FELIPE </a:t>
                      </a:r>
                      <a:endParaRPr lang="en-US" sz="1200" dirty="0"/>
                    </a:p>
                  </a:txBody>
                  <a:tcPr/>
                </a:tc>
                <a:tc>
                  <a:txBody>
                    <a:bodyPr/>
                    <a:lstStyle/>
                    <a:p>
                      <a:pPr algn="ctr"/>
                      <a:r>
                        <a:rPr lang="es-MX" sz="1200" dirty="0"/>
                        <a:t>ANALISIS DE TERMINOS:</a:t>
                      </a:r>
                    </a:p>
                    <a:p>
                      <a:pPr algn="ctr"/>
                      <a:r>
                        <a:rPr lang="es-MX" sz="1200" dirty="0"/>
                        <a:t>JUSTIFICACION</a:t>
                      </a:r>
                    </a:p>
                    <a:p>
                      <a:pPr algn="ctr"/>
                      <a:r>
                        <a:rPr lang="es-MX" sz="1200" dirty="0"/>
                        <a:t>PROPICIACION</a:t>
                      </a:r>
                    </a:p>
                    <a:p>
                      <a:pPr algn="ctr"/>
                      <a:r>
                        <a:rPr lang="es-MX" sz="1200" dirty="0"/>
                        <a:t>REDENCION</a:t>
                      </a:r>
                      <a:endParaRPr lang="en-US" sz="1200" dirty="0"/>
                    </a:p>
                  </a:txBody>
                  <a:tcPr/>
                </a:tc>
                <a:tc>
                  <a:txBody>
                    <a:bodyPr/>
                    <a:lstStyle/>
                    <a:p>
                      <a:pPr algn="ctr"/>
                      <a:r>
                        <a:rPr lang="es-MX" sz="1200" dirty="0"/>
                        <a:t>EJEMPLO DE ABRAHAM</a:t>
                      </a:r>
                    </a:p>
                    <a:p>
                      <a:pPr algn="ctr"/>
                      <a:r>
                        <a:rPr lang="es-MX" sz="1200" dirty="0"/>
                        <a:t>CAP. 4</a:t>
                      </a:r>
                      <a:endParaRPr lang="en-US" sz="1200" dirty="0"/>
                    </a:p>
                  </a:txBody>
                  <a:tcPr/>
                </a:tc>
                <a:tc>
                  <a:txBody>
                    <a:bodyPr/>
                    <a:lstStyle/>
                    <a:p>
                      <a:pPr algn="ctr"/>
                      <a:endParaRPr lang="en-US" sz="1200"/>
                    </a:p>
                  </a:txBody>
                  <a:tcPr/>
                </a:tc>
                <a:tc>
                  <a:txBody>
                    <a:bodyPr/>
                    <a:lstStyle/>
                    <a:p>
                      <a:pPr algn="ctr"/>
                      <a:endParaRPr lang="en-US" sz="1200" dirty="0"/>
                    </a:p>
                  </a:txBody>
                  <a:tcPr/>
                </a:tc>
                <a:extLst>
                  <a:ext uri="{0D108BD9-81ED-4DB2-BD59-A6C34878D82A}">
                    <a16:rowId xmlns:a16="http://schemas.microsoft.com/office/drawing/2014/main" val="1821523497"/>
                  </a:ext>
                </a:extLst>
              </a:tr>
            </a:tbl>
          </a:graphicData>
        </a:graphic>
      </p:graphicFrame>
      <p:graphicFrame>
        <p:nvGraphicFramePr>
          <p:cNvPr id="3" name="Tabla 2">
            <a:extLst>
              <a:ext uri="{FF2B5EF4-FFF2-40B4-BE49-F238E27FC236}">
                <a16:creationId xmlns:a16="http://schemas.microsoft.com/office/drawing/2014/main" id="{EE390AE1-6EC4-8E0E-79F7-FE3F69E27595}"/>
              </a:ext>
            </a:extLst>
          </p:cNvPr>
          <p:cNvGraphicFramePr>
            <a:graphicFrameLocks noGrp="1"/>
          </p:cNvGraphicFramePr>
          <p:nvPr>
            <p:extLst>
              <p:ext uri="{D42A27DB-BD31-4B8C-83A1-F6EECF244321}">
                <p14:modId xmlns:p14="http://schemas.microsoft.com/office/powerpoint/2010/main" val="3765808349"/>
              </p:ext>
            </p:extLst>
          </p:nvPr>
        </p:nvGraphicFramePr>
        <p:xfrm>
          <a:off x="736847" y="4539234"/>
          <a:ext cx="10866270" cy="1188720"/>
        </p:xfrm>
        <a:graphic>
          <a:graphicData uri="http://schemas.openxmlformats.org/drawingml/2006/table">
            <a:tbl>
              <a:tblPr firstRow="1" bandRow="1">
                <a:tableStyleId>{5C22544A-7EE6-4342-B048-85BDC9FD1C3A}</a:tableStyleId>
              </a:tblPr>
              <a:tblGrid>
                <a:gridCol w="1811045">
                  <a:extLst>
                    <a:ext uri="{9D8B030D-6E8A-4147-A177-3AD203B41FA5}">
                      <a16:colId xmlns:a16="http://schemas.microsoft.com/office/drawing/2014/main" val="3721163312"/>
                    </a:ext>
                  </a:extLst>
                </a:gridCol>
                <a:gridCol w="1811044">
                  <a:extLst>
                    <a:ext uri="{9D8B030D-6E8A-4147-A177-3AD203B41FA5}">
                      <a16:colId xmlns:a16="http://schemas.microsoft.com/office/drawing/2014/main" val="3808110620"/>
                    </a:ext>
                  </a:extLst>
                </a:gridCol>
                <a:gridCol w="1811046">
                  <a:extLst>
                    <a:ext uri="{9D8B030D-6E8A-4147-A177-3AD203B41FA5}">
                      <a16:colId xmlns:a16="http://schemas.microsoft.com/office/drawing/2014/main" val="1178853693"/>
                    </a:ext>
                  </a:extLst>
                </a:gridCol>
                <a:gridCol w="1811045">
                  <a:extLst>
                    <a:ext uri="{9D8B030D-6E8A-4147-A177-3AD203B41FA5}">
                      <a16:colId xmlns:a16="http://schemas.microsoft.com/office/drawing/2014/main" val="372334401"/>
                    </a:ext>
                  </a:extLst>
                </a:gridCol>
                <a:gridCol w="1811045">
                  <a:extLst>
                    <a:ext uri="{9D8B030D-6E8A-4147-A177-3AD203B41FA5}">
                      <a16:colId xmlns:a16="http://schemas.microsoft.com/office/drawing/2014/main" val="1941237074"/>
                    </a:ext>
                  </a:extLst>
                </a:gridCol>
                <a:gridCol w="1811045">
                  <a:extLst>
                    <a:ext uri="{9D8B030D-6E8A-4147-A177-3AD203B41FA5}">
                      <a16:colId xmlns:a16="http://schemas.microsoft.com/office/drawing/2014/main" val="2283212940"/>
                    </a:ext>
                  </a:extLst>
                </a:gridCol>
              </a:tblGrid>
              <a:tr h="370840">
                <a:tc>
                  <a:txBody>
                    <a:bodyPr/>
                    <a:lstStyle/>
                    <a:p>
                      <a:pPr algn="ctr"/>
                      <a:r>
                        <a:rPr lang="es-MX" sz="1200" dirty="0"/>
                        <a:t>CAP. 6-7</a:t>
                      </a:r>
                      <a:endParaRPr lang="en-US" sz="1200" dirty="0"/>
                    </a:p>
                  </a:txBody>
                  <a:tcPr/>
                </a:tc>
                <a:tc>
                  <a:txBody>
                    <a:bodyPr/>
                    <a:lstStyle/>
                    <a:p>
                      <a:pPr algn="ctr"/>
                      <a:r>
                        <a:rPr lang="es-MX" sz="1200" dirty="0"/>
                        <a:t>LA SANTIFICACION Y LA LUCHA CON LA LEY</a:t>
                      </a:r>
                      <a:endParaRPr lang="en-US" sz="1200" dirty="0"/>
                    </a:p>
                  </a:txBody>
                  <a:tcPr/>
                </a:tc>
                <a:tc>
                  <a:txBody>
                    <a:bodyPr/>
                    <a:lstStyle/>
                    <a:p>
                      <a:pPr algn="ctr"/>
                      <a:r>
                        <a:rPr lang="es-MX" sz="1200" dirty="0"/>
                        <a:t>IDENTIFICAR LOS CONTRASTES:</a:t>
                      </a:r>
                    </a:p>
                    <a:p>
                      <a:pPr algn="ctr"/>
                      <a:r>
                        <a:rPr lang="es-MX" sz="1200" dirty="0"/>
                        <a:t>ESCLAVOS DEL PECADO V.S. ESCALVOS DE LA JUSTICIA</a:t>
                      </a:r>
                      <a:endParaRPr lang="en-US" sz="1200" dirty="0"/>
                    </a:p>
                  </a:txBody>
                  <a:tcPr/>
                </a:tc>
                <a:tc>
                  <a:txBody>
                    <a:bodyPr/>
                    <a:lstStyle/>
                    <a:p>
                      <a:pPr algn="ctr"/>
                      <a:r>
                        <a:rPr lang="es-MX" sz="1200" dirty="0"/>
                        <a:t>LA CARNE CONTRA EL ESPIRITU</a:t>
                      </a: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517105685"/>
                  </a:ext>
                </a:extLst>
              </a:tr>
            </a:tbl>
          </a:graphicData>
        </a:graphic>
      </p:graphicFrame>
    </p:spTree>
    <p:extLst>
      <p:ext uri="{BB962C8B-B14F-4D97-AF65-F5344CB8AC3E}">
        <p14:creationId xmlns:p14="http://schemas.microsoft.com/office/powerpoint/2010/main" val="128507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92660-0108-D1AD-CD37-5574A5D0592D}"/>
            </a:ext>
          </a:extLst>
        </p:cNvPr>
        <p:cNvGrpSpPr/>
        <p:nvPr/>
      </p:nvGrpSpPr>
      <p:grpSpPr>
        <a:xfrm>
          <a:off x="0" y="0"/>
          <a:ext cx="0" cy="0"/>
          <a:chOff x="0" y="0"/>
          <a:chExt cx="0" cy="0"/>
        </a:xfrm>
      </p:grpSpPr>
      <p:graphicFrame>
        <p:nvGraphicFramePr>
          <p:cNvPr id="2" name="Marcador de contenido 1">
            <a:extLst>
              <a:ext uri="{FF2B5EF4-FFF2-40B4-BE49-F238E27FC236}">
                <a16:creationId xmlns:a16="http://schemas.microsoft.com/office/drawing/2014/main" id="{7A72D5BE-FDFC-BFBC-E072-08CB6C4B5630}"/>
              </a:ext>
            </a:extLst>
          </p:cNvPr>
          <p:cNvGraphicFramePr>
            <a:graphicFrameLocks noGrp="1"/>
          </p:cNvGraphicFramePr>
          <p:nvPr>
            <p:ph idx="1"/>
            <p:extLst>
              <p:ext uri="{D42A27DB-BD31-4B8C-83A1-F6EECF244321}">
                <p14:modId xmlns:p14="http://schemas.microsoft.com/office/powerpoint/2010/main" val="3038142056"/>
              </p:ext>
            </p:extLst>
          </p:nvPr>
        </p:nvGraphicFramePr>
        <p:xfrm>
          <a:off x="671745" y="942929"/>
          <a:ext cx="10848510" cy="5161280"/>
        </p:xfrm>
        <a:graphic>
          <a:graphicData uri="http://schemas.openxmlformats.org/drawingml/2006/table">
            <a:tbl>
              <a:tblPr firstRow="1" bandRow="1">
                <a:tableStyleId>{5C22544A-7EE6-4342-B048-85BDC9FD1C3A}</a:tableStyleId>
              </a:tblPr>
              <a:tblGrid>
                <a:gridCol w="1660124">
                  <a:extLst>
                    <a:ext uri="{9D8B030D-6E8A-4147-A177-3AD203B41FA5}">
                      <a16:colId xmlns:a16="http://schemas.microsoft.com/office/drawing/2014/main" val="2557663088"/>
                    </a:ext>
                  </a:extLst>
                </a:gridCol>
                <a:gridCol w="1956046">
                  <a:extLst>
                    <a:ext uri="{9D8B030D-6E8A-4147-A177-3AD203B41FA5}">
                      <a16:colId xmlns:a16="http://schemas.microsoft.com/office/drawing/2014/main" val="1805912988"/>
                    </a:ext>
                  </a:extLst>
                </a:gridCol>
                <a:gridCol w="1808085">
                  <a:extLst>
                    <a:ext uri="{9D8B030D-6E8A-4147-A177-3AD203B41FA5}">
                      <a16:colId xmlns:a16="http://schemas.microsoft.com/office/drawing/2014/main" val="2571482398"/>
                    </a:ext>
                  </a:extLst>
                </a:gridCol>
                <a:gridCol w="1808085">
                  <a:extLst>
                    <a:ext uri="{9D8B030D-6E8A-4147-A177-3AD203B41FA5}">
                      <a16:colId xmlns:a16="http://schemas.microsoft.com/office/drawing/2014/main" val="2871238321"/>
                    </a:ext>
                  </a:extLst>
                </a:gridCol>
                <a:gridCol w="1808085">
                  <a:extLst>
                    <a:ext uri="{9D8B030D-6E8A-4147-A177-3AD203B41FA5}">
                      <a16:colId xmlns:a16="http://schemas.microsoft.com/office/drawing/2014/main" val="3097947847"/>
                    </a:ext>
                  </a:extLst>
                </a:gridCol>
                <a:gridCol w="1808085">
                  <a:extLst>
                    <a:ext uri="{9D8B030D-6E8A-4147-A177-3AD203B41FA5}">
                      <a16:colId xmlns:a16="http://schemas.microsoft.com/office/drawing/2014/main" val="4292230909"/>
                    </a:ext>
                  </a:extLst>
                </a:gridCol>
              </a:tblGrid>
              <a:tr h="370840">
                <a:tc>
                  <a:txBody>
                    <a:bodyPr/>
                    <a:lstStyle/>
                    <a:p>
                      <a:pPr algn="ctr"/>
                      <a:r>
                        <a:rPr lang="es-MX" sz="1400" dirty="0"/>
                        <a:t>SEMANA 3</a:t>
                      </a:r>
                      <a:endParaRPr lang="en-US" sz="1400" dirty="0"/>
                    </a:p>
                  </a:txBody>
                  <a:tcPr/>
                </a:tc>
                <a:tc>
                  <a:txBody>
                    <a:bodyPr/>
                    <a:lstStyle/>
                    <a:p>
                      <a:pPr algn="ctr"/>
                      <a:endParaRPr lang="en-US" sz="1400"/>
                    </a:p>
                  </a:txBody>
                  <a:tcPr/>
                </a:tc>
                <a:tc>
                  <a:txBody>
                    <a:bodyPr/>
                    <a:lstStyle/>
                    <a:p>
                      <a:pPr algn="ctr"/>
                      <a:endParaRPr lang="en-US" sz="1400"/>
                    </a:p>
                  </a:txBody>
                  <a:tcPr/>
                </a:tc>
                <a:tc>
                  <a:txBody>
                    <a:bodyPr/>
                    <a:lstStyle/>
                    <a:p>
                      <a:pPr algn="ctr"/>
                      <a:endParaRPr lang="en-US" sz="1400"/>
                    </a:p>
                  </a:txBody>
                  <a:tcPr/>
                </a:tc>
                <a:tc>
                  <a:txBody>
                    <a:bodyPr/>
                    <a:lstStyle/>
                    <a:p>
                      <a:pPr algn="ctr"/>
                      <a:endParaRPr lang="en-US" sz="1400"/>
                    </a:p>
                  </a:txBody>
                  <a:tcPr/>
                </a:tc>
                <a:tc>
                  <a:txBody>
                    <a:bodyPr/>
                    <a:lstStyle/>
                    <a:p>
                      <a:pPr algn="ctr"/>
                      <a:endParaRPr lang="en-US" sz="1400"/>
                    </a:p>
                  </a:txBody>
                  <a:tcPr/>
                </a:tc>
                <a:extLst>
                  <a:ext uri="{0D108BD9-81ED-4DB2-BD59-A6C34878D82A}">
                    <a16:rowId xmlns:a16="http://schemas.microsoft.com/office/drawing/2014/main" val="3613640340"/>
                  </a:ext>
                </a:extLst>
              </a:tr>
              <a:tr h="370840">
                <a:tc>
                  <a:txBody>
                    <a:bodyPr/>
                    <a:lstStyle/>
                    <a:p>
                      <a:pPr algn="ctr"/>
                      <a:r>
                        <a:rPr lang="es-MX" sz="1400" dirty="0"/>
                        <a:t>CAPITULO 8</a:t>
                      </a:r>
                      <a:endParaRPr lang="en-US" sz="1400" dirty="0"/>
                    </a:p>
                  </a:txBody>
                  <a:tcPr/>
                </a:tc>
                <a:tc>
                  <a:txBody>
                    <a:bodyPr/>
                    <a:lstStyle/>
                    <a:p>
                      <a:pPr algn="ctr"/>
                      <a:r>
                        <a:rPr lang="es-MX" sz="1400" dirty="0"/>
                        <a:t>LA VIDA EN EL ESPIRITU Y LA CERTEZA HISTORICA</a:t>
                      </a:r>
                      <a:endParaRPr lang="en-US" sz="1400" dirty="0"/>
                    </a:p>
                  </a:txBody>
                  <a:tcPr/>
                </a:tc>
                <a:tc>
                  <a:txBody>
                    <a:bodyPr/>
                    <a:lstStyle/>
                    <a:p>
                      <a:pPr algn="ctr"/>
                      <a:r>
                        <a:rPr lang="es-MX" sz="1400" dirty="0"/>
                        <a:t>CONECTORES LOGICOS</a:t>
                      </a:r>
                    </a:p>
                    <a:p>
                      <a:pPr algn="ctr"/>
                      <a:r>
                        <a:rPr lang="es-MX" sz="1400" dirty="0"/>
                        <a:t>(AHORA PUES, PORQUE)</a:t>
                      </a:r>
                      <a:endParaRPr lang="en-US" sz="1400" dirty="0"/>
                    </a:p>
                  </a:txBody>
                  <a:tcPr/>
                </a:tc>
                <a:tc>
                  <a:txBody>
                    <a:bodyPr/>
                    <a:lstStyle/>
                    <a:p>
                      <a:pPr algn="ctr"/>
                      <a:r>
                        <a:rPr lang="es-MX" sz="1400" dirty="0"/>
                        <a:t>LA OBRA DIVINA</a:t>
                      </a:r>
                      <a:endParaRPr lang="en-US" sz="1400" dirty="0"/>
                    </a:p>
                  </a:txBody>
                  <a:tcPr/>
                </a:tc>
                <a:tc>
                  <a:txBody>
                    <a:bodyPr/>
                    <a:lstStyle/>
                    <a:p>
                      <a:pPr algn="ctr"/>
                      <a:r>
                        <a:rPr lang="es-MX" sz="1400" dirty="0"/>
                        <a:t>LA GLRIA VENIDERA</a:t>
                      </a:r>
                      <a:endParaRPr lang="en-US" sz="1400" dirty="0"/>
                    </a:p>
                  </a:txBody>
                  <a:tcPr/>
                </a:tc>
                <a:tc>
                  <a:txBody>
                    <a:bodyPr/>
                    <a:lstStyle/>
                    <a:p>
                      <a:pPr algn="ctr"/>
                      <a:endParaRPr lang="en-US" sz="1400"/>
                    </a:p>
                  </a:txBody>
                  <a:tcPr/>
                </a:tc>
                <a:extLst>
                  <a:ext uri="{0D108BD9-81ED-4DB2-BD59-A6C34878D82A}">
                    <a16:rowId xmlns:a16="http://schemas.microsoft.com/office/drawing/2014/main" val="3182584499"/>
                  </a:ext>
                </a:extLst>
              </a:tr>
              <a:tr h="370840">
                <a:tc>
                  <a:txBody>
                    <a:bodyPr/>
                    <a:lstStyle/>
                    <a:p>
                      <a:pPr algn="ctr"/>
                      <a:r>
                        <a:rPr lang="es-MX" sz="1400" dirty="0"/>
                        <a:t>CAP. 9-11</a:t>
                      </a:r>
                      <a:endParaRPr lang="en-US" sz="1400" dirty="0"/>
                    </a:p>
                  </a:txBody>
                  <a:tcPr/>
                </a:tc>
                <a:tc>
                  <a:txBody>
                    <a:bodyPr/>
                    <a:lstStyle/>
                    <a:p>
                      <a:pPr algn="ctr"/>
                      <a:r>
                        <a:rPr lang="es-MX" sz="1400" dirty="0"/>
                        <a:t>LA SOBERANIA DE DIOS E ISRAEL</a:t>
                      </a:r>
                      <a:endParaRPr lang="en-US" sz="1400" dirty="0"/>
                    </a:p>
                  </a:txBody>
                  <a:tcPr/>
                </a:tc>
                <a:tc>
                  <a:txBody>
                    <a:bodyPr/>
                    <a:lstStyle/>
                    <a:p>
                      <a:pPr algn="ctr"/>
                      <a:r>
                        <a:rPr lang="es-MX" sz="1400" dirty="0"/>
                        <a:t>USO DEL A.T. EN ROMANOS</a:t>
                      </a:r>
                      <a:endParaRPr lang="en-US" sz="1400" dirty="0"/>
                    </a:p>
                  </a:txBody>
                  <a:tcPr/>
                </a:tc>
                <a:tc>
                  <a:txBody>
                    <a:bodyPr/>
                    <a:lstStyle/>
                    <a:p>
                      <a:pPr algn="ctr"/>
                      <a:r>
                        <a:rPr lang="es-MX" sz="1400" dirty="0"/>
                        <a:t>ESTUDIAR LA METAFORA DEL OLIVO Y LOS PLANES REDENTORES</a:t>
                      </a:r>
                      <a:endParaRPr lang="en-US" sz="1400" dirty="0"/>
                    </a:p>
                  </a:txBody>
                  <a:tcPr/>
                </a:tc>
                <a:tc>
                  <a:txBody>
                    <a:bodyPr/>
                    <a:lstStyle/>
                    <a:p>
                      <a:pPr algn="ctr"/>
                      <a:endParaRPr lang="en-US" sz="1400"/>
                    </a:p>
                  </a:txBody>
                  <a:tcPr/>
                </a:tc>
                <a:tc>
                  <a:txBody>
                    <a:bodyPr/>
                    <a:lstStyle/>
                    <a:p>
                      <a:pPr algn="ctr"/>
                      <a:endParaRPr lang="en-US" sz="1400" dirty="0"/>
                    </a:p>
                  </a:txBody>
                  <a:tcPr/>
                </a:tc>
                <a:extLst>
                  <a:ext uri="{0D108BD9-81ED-4DB2-BD59-A6C34878D82A}">
                    <a16:rowId xmlns:a16="http://schemas.microsoft.com/office/drawing/2014/main" val="2957089691"/>
                  </a:ext>
                </a:extLst>
              </a:tr>
              <a:tr h="370840">
                <a:tc>
                  <a:txBody>
                    <a:bodyPr/>
                    <a:lstStyle/>
                    <a:p>
                      <a:pPr algn="ctr"/>
                      <a:r>
                        <a:rPr lang="es-MX" sz="1400" dirty="0"/>
                        <a:t>SEMANA 4</a:t>
                      </a:r>
                      <a:endParaRPr lang="en-US" sz="1400" dirty="0"/>
                    </a:p>
                  </a:txBody>
                  <a:tcPr/>
                </a:tc>
                <a:tc>
                  <a:txBody>
                    <a:bodyPr/>
                    <a:lstStyle/>
                    <a:p>
                      <a:pPr algn="ctr"/>
                      <a:endParaRPr lang="en-US" sz="1400"/>
                    </a:p>
                  </a:txBody>
                  <a:tcPr/>
                </a:tc>
                <a:tc>
                  <a:txBody>
                    <a:bodyPr/>
                    <a:lstStyle/>
                    <a:p>
                      <a:pPr algn="ctr"/>
                      <a:endParaRPr lang="en-US" sz="1400"/>
                    </a:p>
                  </a:txBody>
                  <a:tcPr/>
                </a:tc>
                <a:tc>
                  <a:txBody>
                    <a:bodyPr/>
                    <a:lstStyle/>
                    <a:p>
                      <a:pPr algn="ctr"/>
                      <a:endParaRPr lang="en-US" sz="1400" dirty="0"/>
                    </a:p>
                  </a:txBody>
                  <a:tcPr/>
                </a:tc>
                <a:tc>
                  <a:txBody>
                    <a:bodyPr/>
                    <a:lstStyle/>
                    <a:p>
                      <a:pPr algn="ctr"/>
                      <a:endParaRPr lang="en-US" sz="1400" dirty="0"/>
                    </a:p>
                  </a:txBody>
                  <a:tcPr/>
                </a:tc>
                <a:tc>
                  <a:txBody>
                    <a:bodyPr/>
                    <a:lstStyle/>
                    <a:p>
                      <a:pPr algn="ctr"/>
                      <a:endParaRPr lang="en-US" sz="1400"/>
                    </a:p>
                  </a:txBody>
                  <a:tcPr/>
                </a:tc>
                <a:extLst>
                  <a:ext uri="{0D108BD9-81ED-4DB2-BD59-A6C34878D82A}">
                    <a16:rowId xmlns:a16="http://schemas.microsoft.com/office/drawing/2014/main" val="3781821052"/>
                  </a:ext>
                </a:extLst>
              </a:tr>
              <a:tr h="370840">
                <a:tc>
                  <a:txBody>
                    <a:bodyPr/>
                    <a:lstStyle/>
                    <a:p>
                      <a:pPr algn="ctr"/>
                      <a:r>
                        <a:rPr lang="es-MX" sz="1400" dirty="0"/>
                        <a:t>CAPS. 12-14</a:t>
                      </a:r>
                      <a:endParaRPr lang="en-US" sz="1400" dirty="0"/>
                    </a:p>
                  </a:txBody>
                  <a:tcPr/>
                </a:tc>
                <a:tc>
                  <a:txBody>
                    <a:bodyPr/>
                    <a:lstStyle/>
                    <a:p>
                      <a:pPr algn="ctr"/>
                      <a:r>
                        <a:rPr lang="es-MX" sz="1400" dirty="0"/>
                        <a:t>TRANSFORMACION PRACTICA Y VIDA EN COMUNIDAD</a:t>
                      </a:r>
                      <a:endParaRPr lang="en-US" sz="1400" dirty="0"/>
                    </a:p>
                  </a:txBody>
                  <a:tcPr/>
                </a:tc>
                <a:tc>
                  <a:txBody>
                    <a:bodyPr/>
                    <a:lstStyle/>
                    <a:p>
                      <a:pPr algn="ctr"/>
                      <a:r>
                        <a:rPr lang="es-MX" sz="1400" dirty="0"/>
                        <a:t>EL CAMBIO DE ARGUMENTO</a:t>
                      </a:r>
                    </a:p>
                    <a:p>
                      <a:pPr algn="ctr"/>
                      <a:r>
                        <a:rPr lang="es-MX" sz="1400" dirty="0"/>
                        <a:t>(POR LO TANTO…ROM. 12.1)</a:t>
                      </a:r>
                      <a:endParaRPr lang="en-US" sz="1400" dirty="0"/>
                    </a:p>
                  </a:txBody>
                  <a:tcPr/>
                </a:tc>
                <a:tc>
                  <a:txBody>
                    <a:bodyPr/>
                    <a:lstStyle/>
                    <a:p>
                      <a:pPr algn="ctr"/>
                      <a:r>
                        <a:rPr lang="es-MX" sz="1400" dirty="0"/>
                        <a:t>MANDAMIENTOS PRACTICOS PARA LA IGLESIA Y EL GOBIERNO</a:t>
                      </a:r>
                      <a:endParaRPr lang="en-US" sz="1400" dirty="0"/>
                    </a:p>
                  </a:txBody>
                  <a:tcPr/>
                </a:tc>
                <a:tc>
                  <a:txBody>
                    <a:bodyPr/>
                    <a:lstStyle/>
                    <a:p>
                      <a:pPr algn="ctr"/>
                      <a:endParaRPr lang="en-US" sz="1400"/>
                    </a:p>
                  </a:txBody>
                  <a:tcPr/>
                </a:tc>
                <a:tc>
                  <a:txBody>
                    <a:bodyPr/>
                    <a:lstStyle/>
                    <a:p>
                      <a:pPr algn="ctr"/>
                      <a:endParaRPr lang="en-US" sz="1400" dirty="0"/>
                    </a:p>
                  </a:txBody>
                  <a:tcPr/>
                </a:tc>
                <a:extLst>
                  <a:ext uri="{0D108BD9-81ED-4DB2-BD59-A6C34878D82A}">
                    <a16:rowId xmlns:a16="http://schemas.microsoft.com/office/drawing/2014/main" val="30780264"/>
                  </a:ext>
                </a:extLst>
              </a:tr>
              <a:tr h="370840">
                <a:tc>
                  <a:txBody>
                    <a:bodyPr/>
                    <a:lstStyle/>
                    <a:p>
                      <a:pPr algn="ctr"/>
                      <a:r>
                        <a:rPr lang="es-MX" sz="1400" dirty="0"/>
                        <a:t>CAP. 15 Y 16</a:t>
                      </a:r>
                      <a:endParaRPr lang="en-US" sz="1400" dirty="0"/>
                    </a:p>
                  </a:txBody>
                  <a:tcPr/>
                </a:tc>
                <a:tc>
                  <a:txBody>
                    <a:bodyPr/>
                    <a:lstStyle/>
                    <a:p>
                      <a:pPr algn="ctr"/>
                      <a:r>
                        <a:rPr lang="es-MX" sz="1400" dirty="0"/>
                        <a:t>LA MISION GLOBAL</a:t>
                      </a:r>
                      <a:endParaRPr lang="en-US" sz="1400" dirty="0"/>
                    </a:p>
                  </a:txBody>
                  <a:tcPr/>
                </a:tc>
                <a:tc>
                  <a:txBody>
                    <a:bodyPr/>
                    <a:lstStyle/>
                    <a:p>
                      <a:pPr algn="ctr"/>
                      <a:r>
                        <a:rPr lang="es-MX" sz="1400" dirty="0"/>
                        <a:t>RECOMENDACIONES Y CONCLUSIONES</a:t>
                      </a:r>
                      <a:endParaRPr lang="en-US" sz="1400" dirty="0"/>
                    </a:p>
                  </a:txBody>
                  <a:tcPr/>
                </a:tc>
                <a:tc>
                  <a:txBody>
                    <a:bodyPr/>
                    <a:lstStyle/>
                    <a:p>
                      <a:pPr algn="ctr"/>
                      <a:r>
                        <a:rPr lang="es-MX" sz="1400" dirty="0"/>
                        <a:t>LISTA DE PERSONAS EN EL CAPITULO 16</a:t>
                      </a:r>
                      <a:endParaRPr lang="en-US" sz="1400" dirty="0"/>
                    </a:p>
                  </a:txBody>
                  <a:tcPr/>
                </a:tc>
                <a:tc>
                  <a:txBody>
                    <a:bodyPr/>
                    <a:lstStyle/>
                    <a:p>
                      <a:pPr algn="ctr"/>
                      <a:r>
                        <a:rPr lang="es-MX" sz="1400" dirty="0"/>
                        <a:t>SINTESISGENERAL DEL MAPA CONCEPTUAL COMPLETO DE ROMANOS</a:t>
                      </a:r>
                      <a:endParaRPr lang="en-US" sz="1400" dirty="0"/>
                    </a:p>
                  </a:txBody>
                  <a:tcPr/>
                </a:tc>
                <a:tc>
                  <a:txBody>
                    <a:bodyPr/>
                    <a:lstStyle/>
                    <a:p>
                      <a:pPr algn="ctr"/>
                      <a:endParaRPr lang="en-US" sz="1400" dirty="0"/>
                    </a:p>
                  </a:txBody>
                  <a:tcPr/>
                </a:tc>
                <a:extLst>
                  <a:ext uri="{0D108BD9-81ED-4DB2-BD59-A6C34878D82A}">
                    <a16:rowId xmlns:a16="http://schemas.microsoft.com/office/drawing/2014/main" val="1121422925"/>
                  </a:ext>
                </a:extLst>
              </a:tr>
            </a:tbl>
          </a:graphicData>
        </a:graphic>
      </p:graphicFrame>
    </p:spTree>
    <p:extLst>
      <p:ext uri="{BB962C8B-B14F-4D97-AF65-F5344CB8AC3E}">
        <p14:creationId xmlns:p14="http://schemas.microsoft.com/office/powerpoint/2010/main" val="843708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B5B98-2507-A1DA-F48B-17E057F95D8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AE2B100-650D-A52F-6F36-8B51C13706C3}"/>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Semana 1</a:t>
            </a:r>
            <a:br>
              <a:rPr lang="es-MX" dirty="0">
                <a:latin typeface="ADLaM Display" panose="02010000000000000000" pitchFamily="2" charset="0"/>
                <a:ea typeface="ADLaM Display" panose="02010000000000000000" pitchFamily="2" charset="0"/>
                <a:cs typeface="ADLaM Display" panose="02010000000000000000" pitchFamily="2" charset="0"/>
              </a:rPr>
            </a:br>
            <a:r>
              <a:rPr lang="es-MX" dirty="0">
                <a:latin typeface="ADLaM Display" panose="02010000000000000000" pitchFamily="2" charset="0"/>
                <a:ea typeface="ADLaM Display" panose="02010000000000000000" pitchFamily="2" charset="0"/>
                <a:cs typeface="ADLaM Display" panose="02010000000000000000" pitchFamily="2" charset="0"/>
              </a:rPr>
              <a:t>Leer los capítulos 1 al 3.20</a:t>
            </a:r>
          </a:p>
        </p:txBody>
      </p:sp>
      <p:sp>
        <p:nvSpPr>
          <p:cNvPr id="3" name="Marcador de contenido 2">
            <a:extLst>
              <a:ext uri="{FF2B5EF4-FFF2-40B4-BE49-F238E27FC236}">
                <a16:creationId xmlns:a16="http://schemas.microsoft.com/office/drawing/2014/main" id="{56AC3B7C-0791-FF50-241F-6F26E3CF73B5}"/>
              </a:ext>
            </a:extLst>
          </p:cNvPr>
          <p:cNvSpPr>
            <a:spLocks noGrp="1"/>
          </p:cNvSpPr>
          <p:nvPr>
            <p:ph idx="1"/>
          </p:nvPr>
        </p:nvSpPr>
        <p:spPr>
          <a:xfrm>
            <a:off x="1103312" y="2210540"/>
            <a:ext cx="8946541" cy="4037859"/>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 Semana 1 | Introducción y Cap. 1:1-17 | Introducción al Método Inductivo y la Revelación de Dios | Contexto histórico de Roma; definición del Evangelio y el tema central (1:16-17).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a:p>
            <a:endParaRPr lang="es-MX" dirty="0">
              <a:latin typeface="ADLaM Display" panose="02010000000000000000" pitchFamily="2" charset="0"/>
              <a:ea typeface="ADLaM Display" panose="02010000000000000000" pitchFamily="2" charset="0"/>
              <a:cs typeface="ADLaM Display" panose="02010000000000000000" pitchFamily="2" charset="0"/>
            </a:endParaRPr>
          </a:p>
          <a:p>
            <a:r>
              <a:rPr lang="es-MX" dirty="0">
                <a:latin typeface="ADLaM Display" panose="02010000000000000000" pitchFamily="2" charset="0"/>
                <a:ea typeface="ADLaM Display" panose="02010000000000000000" pitchFamily="2" charset="0"/>
                <a:cs typeface="ADLaM Display" panose="02010000000000000000" pitchFamily="2" charset="0"/>
              </a:rPr>
              <a:t>Cap. 1:18 – 3:20 | La Condenación Universal: Necesidad de la Justicia | Rastrear las palabras clave: ira, sin excusa, ley, pecado. Mapear el juicio a gentiles y judíos.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684363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C3786-285F-7ACF-0100-C1C58DCB768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17C4C8B-E9C7-E830-5BDD-779D3F7B7CB0}"/>
              </a:ext>
            </a:extLst>
          </p:cNvPr>
          <p:cNvSpPr>
            <a:spLocks noGrp="1"/>
          </p:cNvSpPr>
          <p:nvPr>
            <p:ph type="title"/>
          </p:nvPr>
        </p:nvSpPr>
        <p:spPr>
          <a:xfrm>
            <a:off x="700635" y="914400"/>
            <a:ext cx="10691265" cy="561474"/>
          </a:xfrm>
        </p:spPr>
        <p:txBody>
          <a:bodyPr>
            <a:normAutofit fontScale="90000"/>
          </a:bodyPr>
          <a:lstStyle/>
          <a:p>
            <a:pPr algn="ctr"/>
            <a:r>
              <a:rPr lang="es-MX" sz="2400" dirty="0">
                <a:latin typeface="ADLaM Display" panose="02010000000000000000" pitchFamily="2" charset="0"/>
                <a:ea typeface="ADLaM Display" panose="02010000000000000000" pitchFamily="2" charset="0"/>
                <a:cs typeface="ADLaM Display" panose="02010000000000000000" pitchFamily="2" charset="0"/>
              </a:rPr>
              <a:t>III. Metodología Inductiva</a:t>
            </a:r>
            <a:br>
              <a:rPr lang="es-MX" sz="2400" dirty="0">
                <a:latin typeface="ADLaM Display" panose="02010000000000000000" pitchFamily="2" charset="0"/>
                <a:ea typeface="ADLaM Display" panose="02010000000000000000" pitchFamily="2" charset="0"/>
                <a:cs typeface="ADLaM Display" panose="02010000000000000000" pitchFamily="2" charset="0"/>
              </a:rPr>
            </a:b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35C8D315-7A4B-15F3-8164-A7118B6EAE9A}"/>
              </a:ext>
            </a:extLst>
          </p:cNvPr>
          <p:cNvSpPr>
            <a:spLocks noGrp="1"/>
          </p:cNvSpPr>
          <p:nvPr>
            <p:ph idx="1"/>
          </p:nvPr>
        </p:nvSpPr>
        <p:spPr>
          <a:xfrm>
            <a:off x="700635" y="1475874"/>
            <a:ext cx="10691265" cy="4486014"/>
          </a:xfrm>
        </p:spPr>
        <p:txBody>
          <a:bodyPr/>
          <a:lstStyle/>
          <a:p>
            <a:r>
              <a:rPr lang="es-MX" sz="2400" dirty="0">
                <a:latin typeface="ADLaM Display" panose="02010000000000000000" pitchFamily="2" charset="0"/>
                <a:ea typeface="ADLaM Display" panose="02010000000000000000" pitchFamily="2" charset="0"/>
                <a:cs typeface="ADLaM Display" panose="02010000000000000000" pitchFamily="2" charset="0"/>
              </a:rPr>
              <a:t>En cada sesión se aplicarán los tres pasos esenciales:</a:t>
            </a:r>
          </a:p>
          <a:p>
            <a:r>
              <a:rPr lang="es-MX" sz="2400" dirty="0">
                <a:latin typeface="ADLaM Display" panose="02010000000000000000" pitchFamily="2" charset="0"/>
                <a:ea typeface="ADLaM Display" panose="02010000000000000000" pitchFamily="2" charset="0"/>
                <a:cs typeface="ADLaM Display" panose="02010000000000000000" pitchFamily="2" charset="0"/>
              </a:rPr>
              <a:t>*</a:t>
            </a:r>
            <a:r>
              <a:rPr lang="es-MX" sz="2400" u="sng" dirty="0">
                <a:latin typeface="ADLaM Display" panose="02010000000000000000" pitchFamily="2" charset="0"/>
                <a:ea typeface="ADLaM Display" panose="02010000000000000000" pitchFamily="2" charset="0"/>
                <a:cs typeface="ADLaM Display" panose="02010000000000000000" pitchFamily="2" charset="0"/>
              </a:rPr>
              <a:t> Observación </a:t>
            </a:r>
            <a:r>
              <a:rPr lang="es-MX" sz="2400" dirty="0">
                <a:latin typeface="ADLaM Display" panose="02010000000000000000" pitchFamily="2" charset="0"/>
                <a:ea typeface="ADLaM Display" panose="02010000000000000000" pitchFamily="2" charset="0"/>
                <a:cs typeface="ADLaM Display" panose="02010000000000000000" pitchFamily="2" charset="0"/>
              </a:rPr>
              <a:t>(¿Qué dice el texto?): Identificación de palabras clave, conectores lógicos (por lo tanto, porque, pero), contrastes, repeticiones y estructura general.</a:t>
            </a:r>
          </a:p>
          <a:p>
            <a:r>
              <a:rPr lang="es-MX" sz="2400" u="sng" dirty="0">
                <a:latin typeface="ADLaM Display" panose="02010000000000000000" pitchFamily="2" charset="0"/>
                <a:ea typeface="ADLaM Display" panose="02010000000000000000" pitchFamily="2" charset="0"/>
                <a:cs typeface="ADLaM Display" panose="02010000000000000000" pitchFamily="2" charset="0"/>
              </a:rPr>
              <a:t>* Interpretación </a:t>
            </a:r>
            <a:r>
              <a:rPr lang="es-MX" sz="2400" dirty="0">
                <a:latin typeface="ADLaM Display" panose="02010000000000000000" pitchFamily="2" charset="0"/>
                <a:ea typeface="ADLaM Display" panose="02010000000000000000" pitchFamily="2" charset="0"/>
                <a:cs typeface="ADLaM Display" panose="02010000000000000000" pitchFamily="2" charset="0"/>
              </a:rPr>
              <a:t>(¿Qué significaba para los destinatarios originales?): Análisis del contexto histórico de Roma, uso del Antiguo Testamento por parte de Pablo y desarrollo teológico del argumento.</a:t>
            </a:r>
          </a:p>
          <a:p>
            <a:r>
              <a:rPr lang="es-MX" sz="2400" u="sng" dirty="0">
                <a:latin typeface="ADLaM Display" panose="02010000000000000000" pitchFamily="2" charset="0"/>
                <a:ea typeface="ADLaM Display" panose="02010000000000000000" pitchFamily="2" charset="0"/>
                <a:cs typeface="ADLaM Display" panose="02010000000000000000" pitchFamily="2" charset="0"/>
              </a:rPr>
              <a:t>* Aplicación </a:t>
            </a:r>
            <a:r>
              <a:rPr lang="es-MX" sz="2400" dirty="0">
                <a:latin typeface="ADLaM Display" panose="02010000000000000000" pitchFamily="2" charset="0"/>
                <a:ea typeface="ADLaM Display" panose="02010000000000000000" pitchFamily="2" charset="0"/>
                <a:cs typeface="ADLaM Display" panose="02010000000000000000" pitchFamily="2" charset="0"/>
              </a:rPr>
              <a:t>(¿Qué significa para mí hoy?): Principios universales llevados a la vida personal, eclesial y social</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05631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52C223F4-7DA0-E5D8-9C1F-4DEA0B8CCB5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C72373A-0357-4B6E-63B4-9EE95F22FA70}"/>
              </a:ext>
            </a:extLst>
          </p:cNvPr>
          <p:cNvSpPr>
            <a:spLocks noGrp="1"/>
          </p:cNvSpPr>
          <p:nvPr>
            <p:ph type="title"/>
          </p:nvPr>
        </p:nvSpPr>
        <p:spPr>
          <a:xfrm>
            <a:off x="648930" y="629266"/>
            <a:ext cx="6188190" cy="1622321"/>
          </a:xfrm>
        </p:spPr>
        <p:txBody>
          <a:bodyPr>
            <a:normAutofit/>
          </a:bodyPr>
          <a:lstStyle/>
          <a:p>
            <a:pPr marL="342900" indent="-342900">
              <a:buClr>
                <a:schemeClr val="bg2">
                  <a:lumMod val="40000"/>
                  <a:lumOff val="60000"/>
                </a:schemeClr>
              </a:buClr>
              <a:buSzPct val="80000"/>
              <a:buFont typeface="Wingdings 3" charset="2"/>
              <a:buChar char=""/>
            </a:pPr>
            <a:r>
              <a:rPr lang="es-MX">
                <a:solidFill>
                  <a:srgbClr val="EBEBEB"/>
                </a:solidFill>
                <a:latin typeface="ADLaM Display" panose="02010000000000000000" pitchFamily="2" charset="0"/>
                <a:ea typeface="ADLaM Display" panose="02010000000000000000" pitchFamily="2" charset="0"/>
                <a:cs typeface="ADLaM Display" panose="02010000000000000000" pitchFamily="2" charset="0"/>
              </a:rPr>
              <a:t>El método inductivo </a:t>
            </a:r>
          </a:p>
        </p:txBody>
      </p:sp>
      <p:sp>
        <p:nvSpPr>
          <p:cNvPr id="3" name="Marcador de contenido 2">
            <a:extLst>
              <a:ext uri="{FF2B5EF4-FFF2-40B4-BE49-F238E27FC236}">
                <a16:creationId xmlns:a16="http://schemas.microsoft.com/office/drawing/2014/main" id="{7DB5BD1F-9C39-F4C7-7050-239E744F6B9D}"/>
              </a:ext>
            </a:extLst>
          </p:cNvPr>
          <p:cNvSpPr>
            <a:spLocks noGrp="1"/>
          </p:cNvSpPr>
          <p:nvPr>
            <p:ph idx="1"/>
          </p:nvPr>
        </p:nvSpPr>
        <p:spPr>
          <a:xfrm>
            <a:off x="648930" y="2438400"/>
            <a:ext cx="3967625" cy="3785419"/>
          </a:xfrm>
        </p:spPr>
        <p:txBody>
          <a:bodyPr>
            <a:normAutofit/>
          </a:bodyPr>
          <a:lstStyle/>
          <a:p>
            <a:r>
              <a:rPr lang="es-MX" sz="2800" dirty="0">
                <a:solidFill>
                  <a:srgbClr val="FFFFFF"/>
                </a:solidFill>
                <a:latin typeface="ADLaM Display" panose="02010000000000000000" pitchFamily="2" charset="0"/>
                <a:ea typeface="ADLaM Display" panose="02010000000000000000" pitchFamily="2" charset="0"/>
                <a:cs typeface="ADLaM Display" panose="02010000000000000000" pitchFamily="2" charset="0"/>
              </a:rPr>
              <a:t>1.- Es un proceso de razonamiento que parte de la observación de casos particulares para llegar a una conclusión o ley de carácter general.</a:t>
            </a:r>
          </a:p>
        </p:txBody>
      </p:sp>
      <p:sp>
        <p:nvSpPr>
          <p:cNvPr id="1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Imagen 4">
            <a:extLst>
              <a:ext uri="{FF2B5EF4-FFF2-40B4-BE49-F238E27FC236}">
                <a16:creationId xmlns:a16="http://schemas.microsoft.com/office/drawing/2014/main" id="{3D543B19-16DC-D712-31A5-BE124454A81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478" r="42213" b="-2"/>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pic>
        <p:nvPicPr>
          <p:cNvPr id="7" name="Imagen 6">
            <a:extLst>
              <a:ext uri="{FF2B5EF4-FFF2-40B4-BE49-F238E27FC236}">
                <a16:creationId xmlns:a16="http://schemas.microsoft.com/office/drawing/2014/main" id="{4848E028-42E4-E7AA-8B15-50B139B4DF0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77030" y="902800"/>
            <a:ext cx="2704397" cy="2526200"/>
          </a:xfrm>
          <a:prstGeom prst="rect">
            <a:avLst/>
          </a:prstGeom>
        </p:spPr>
      </p:pic>
    </p:spTree>
    <p:extLst>
      <p:ext uri="{BB962C8B-B14F-4D97-AF65-F5344CB8AC3E}">
        <p14:creationId xmlns:p14="http://schemas.microsoft.com/office/powerpoint/2010/main" val="3399144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A9A9B-BA5D-29ED-BC2E-B7038FC907A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09D5167-7F0D-E488-EBD9-F653878BB924}"/>
              </a:ext>
            </a:extLst>
          </p:cNvPr>
          <p:cNvSpPr>
            <a:spLocks noGrp="1"/>
          </p:cNvSpPr>
          <p:nvPr>
            <p:ph type="title"/>
          </p:nvPr>
        </p:nvSpPr>
        <p:spPr/>
        <p:txBody>
          <a:bodyPr/>
          <a:lstStyle/>
          <a:p>
            <a:pPr marL="342900" indent="-342900" algn="ctr">
              <a:buClr>
                <a:schemeClr val="bg2">
                  <a:lumMod val="40000"/>
                  <a:lumOff val="60000"/>
                </a:schemeClr>
              </a:buClr>
              <a:buSzPct val="80000"/>
              <a:buFont typeface="Wingdings 3" charset="2"/>
              <a:buChar char=""/>
            </a:pPr>
            <a:r>
              <a:rPr lang="es-MX" dirty="0">
                <a:latin typeface="ADLaM Display" panose="02010000000000000000" pitchFamily="2" charset="0"/>
                <a:ea typeface="ADLaM Display" panose="02010000000000000000" pitchFamily="2" charset="0"/>
                <a:cs typeface="ADLaM Display" panose="02010000000000000000" pitchFamily="2" charset="0"/>
              </a:rPr>
              <a:t>El método inductivo bíblico </a:t>
            </a:r>
          </a:p>
        </p:txBody>
      </p:sp>
      <p:sp>
        <p:nvSpPr>
          <p:cNvPr id="3" name="Marcador de contenido 2">
            <a:extLst>
              <a:ext uri="{FF2B5EF4-FFF2-40B4-BE49-F238E27FC236}">
                <a16:creationId xmlns:a16="http://schemas.microsoft.com/office/drawing/2014/main" id="{1EF61D31-B2D8-9632-C8C5-4CDC77B09343}"/>
              </a:ext>
            </a:extLst>
          </p:cNvPr>
          <p:cNvSpPr>
            <a:spLocks noGrp="1"/>
          </p:cNvSpPr>
          <p:nvPr>
            <p:ph idx="1"/>
          </p:nvPr>
        </p:nvSpPr>
        <p:spPr/>
        <p:txBody>
          <a:bodyPr/>
          <a:lstStyle/>
          <a:p>
            <a:r>
              <a:rPr lang="es-MX" sz="3200" dirty="0">
                <a:latin typeface="ADLaM Display" panose="02010000000000000000" pitchFamily="2" charset="0"/>
                <a:ea typeface="ADLaM Display" panose="02010000000000000000" pitchFamily="2" charset="0"/>
                <a:cs typeface="ADLaM Display" panose="02010000000000000000" pitchFamily="2" charset="0"/>
              </a:rPr>
              <a:t>es una herramienta de estudio de las Escrituras que busca entender el mensaje del texto en sus propios términos mediante la observación directa, dejando que la Biblia hable por sí misma antes de llegar a conclusiones.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a:p>
            <a:pPr marL="0" indent="0">
              <a:buNone/>
            </a:pP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248238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0BD08806-F12E-382B-659E-EB5CC2496D58}"/>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4" name="Picture 33">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6" name="Oval 35">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a:p>
        </p:txBody>
      </p:sp>
      <p:pic>
        <p:nvPicPr>
          <p:cNvPr id="38" name="Picture 37">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0" name="Picture 39">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2" name="Rectangle 41">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a:p>
        </p:txBody>
      </p:sp>
      <p:sp>
        <p:nvSpPr>
          <p:cNvPr id="2" name="Título 1">
            <a:extLst>
              <a:ext uri="{FF2B5EF4-FFF2-40B4-BE49-F238E27FC236}">
                <a16:creationId xmlns:a16="http://schemas.microsoft.com/office/drawing/2014/main" id="{390D1873-E63E-A951-94A3-7C43596D2F9D}"/>
              </a:ext>
            </a:extLst>
          </p:cNvPr>
          <p:cNvSpPr>
            <a:spLocks noGrp="1"/>
          </p:cNvSpPr>
          <p:nvPr>
            <p:ph type="title"/>
          </p:nvPr>
        </p:nvSpPr>
        <p:spPr>
          <a:xfrm>
            <a:off x="635458" y="4542502"/>
            <a:ext cx="9181185" cy="1189985"/>
          </a:xfrm>
        </p:spPr>
        <p:txBody>
          <a:bodyPr vert="horz" lIns="91440" tIns="45720" rIns="91440" bIns="45720" rtlCol="0" anchor="b">
            <a:normAutofit/>
          </a:bodyPr>
          <a:lstStyle/>
          <a:p>
            <a:r>
              <a:rPr lang="en-US" sz="6000" dirty="0"/>
              <a:t>2.- </a:t>
            </a:r>
            <a:r>
              <a:rPr lang="en-US" sz="6000"/>
              <a:t>Interpretacion</a:t>
            </a:r>
            <a:endParaRPr lang="en-US" sz="6000" dirty="0"/>
          </a:p>
        </p:txBody>
      </p:sp>
      <p:sp>
        <p:nvSpPr>
          <p:cNvPr id="9" name="Content Placeholder 8">
            <a:extLst>
              <a:ext uri="{FF2B5EF4-FFF2-40B4-BE49-F238E27FC236}">
                <a16:creationId xmlns:a16="http://schemas.microsoft.com/office/drawing/2014/main" id="{AF6F45D4-10C6-0177-ABEB-4C730BA2BD24}"/>
              </a:ext>
            </a:extLst>
          </p:cNvPr>
          <p:cNvSpPr>
            <a:spLocks noGrp="1"/>
          </p:cNvSpPr>
          <p:nvPr>
            <p:ph idx="1"/>
          </p:nvPr>
        </p:nvSpPr>
        <p:spPr>
          <a:xfrm>
            <a:off x="635458" y="5740494"/>
            <a:ext cx="9181185" cy="507905"/>
          </a:xfrm>
        </p:spPr>
        <p:txBody>
          <a:bodyPr vert="horz" lIns="91440" tIns="45720" rIns="91440" bIns="45720" rtlCol="0">
            <a:normAutofit/>
          </a:bodyPr>
          <a:lstStyle/>
          <a:p>
            <a:pPr marL="0" indent="0">
              <a:buNone/>
            </a:pPr>
            <a:r>
              <a:rPr lang="en-US" cap="all">
                <a:solidFill>
                  <a:schemeClr val="bg2">
                    <a:lumMod val="40000"/>
                    <a:lumOff val="60000"/>
                  </a:schemeClr>
                </a:solidFill>
              </a:rPr>
              <a:t>(¿Qué significaba para los destinatarios originales?): </a:t>
            </a:r>
          </a:p>
        </p:txBody>
      </p:sp>
      <p:pic>
        <p:nvPicPr>
          <p:cNvPr id="8" name="Imagen 7">
            <a:extLst>
              <a:ext uri="{FF2B5EF4-FFF2-40B4-BE49-F238E27FC236}">
                <a16:creationId xmlns:a16="http://schemas.microsoft.com/office/drawing/2014/main" id="{289CFF49-9F99-17A2-087A-4B8765196202}"/>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8650" b="22595"/>
          <a:stretch>
            <a:fillRect/>
          </a:stretch>
        </p:blipFill>
        <p:spPr>
          <a:xfrm>
            <a:off x="1116566" y="939765"/>
            <a:ext cx="3432175" cy="3602736"/>
          </a:xfrm>
          <a:prstGeom prst="rect">
            <a:avLst/>
          </a:prstGeom>
          <a:effectLst>
            <a:outerShdw blurRad="50800" dist="38100" dir="5400000" algn="t" rotWithShape="0">
              <a:prstClr val="black">
                <a:alpha val="43000"/>
              </a:prstClr>
            </a:outerShdw>
          </a:effectLst>
        </p:spPr>
      </p:pic>
      <p:pic>
        <p:nvPicPr>
          <p:cNvPr id="5" name="Marcador de contenido 4">
            <a:extLst>
              <a:ext uri="{FF2B5EF4-FFF2-40B4-BE49-F238E27FC236}">
                <a16:creationId xmlns:a16="http://schemas.microsoft.com/office/drawing/2014/main" id="{6D70DAC9-B507-17EC-15BA-A0C8E5FBEC5C}"/>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t="8594" r="-2" b="8593"/>
          <a:stretch>
            <a:fillRect/>
          </a:stretch>
        </p:blipFill>
        <p:spPr>
          <a:xfrm>
            <a:off x="5266366" y="939766"/>
            <a:ext cx="5602960" cy="3602736"/>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303403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ED573B76-D379-509F-A5C3-70CE763DE94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7" name="Imagen 6">
            <a:extLst>
              <a:ext uri="{FF2B5EF4-FFF2-40B4-BE49-F238E27FC236}">
                <a16:creationId xmlns:a16="http://schemas.microsoft.com/office/drawing/2014/main" id="{684BA3F2-959D-C774-73E2-6A5C07C2EA9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b="3202"/>
          <a:stretch>
            <a:fillRect/>
          </a:stretch>
        </p:blipFill>
        <p:spPr>
          <a:xfrm>
            <a:off x="3" y="10"/>
            <a:ext cx="4971922" cy="3428990"/>
          </a:xfrm>
          <a:custGeom>
            <a:avLst/>
            <a:gdLst/>
            <a:ahLst/>
            <a:cxnLst/>
            <a:rect l="l" t="t" r="r" b="b"/>
            <a:pathLst>
              <a:path w="4971922" h="3429000">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29000"/>
                </a:lnTo>
                <a:lnTo>
                  <a:pt x="0" y="3429000"/>
                </a:lnTo>
                <a:lnTo>
                  <a:pt x="0" y="1"/>
                </a:lnTo>
                <a:lnTo>
                  <a:pt x="3628384" y="1"/>
                </a:lnTo>
                <a:close/>
              </a:path>
            </a:pathLst>
          </a:custGeom>
        </p:spPr>
      </p:pic>
      <p:sp>
        <p:nvSpPr>
          <p:cNvPr id="16" name="Rectangle 15">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a:p>
        </p:txBody>
      </p:sp>
      <p:sp>
        <p:nvSpPr>
          <p:cNvPr id="3" name="Marcador de contenido 2">
            <a:extLst>
              <a:ext uri="{FF2B5EF4-FFF2-40B4-BE49-F238E27FC236}">
                <a16:creationId xmlns:a16="http://schemas.microsoft.com/office/drawing/2014/main" id="{70D5C4FD-2302-9639-80AC-D292B22E3F12}"/>
              </a:ext>
            </a:extLst>
          </p:cNvPr>
          <p:cNvSpPr>
            <a:spLocks noGrp="1"/>
          </p:cNvSpPr>
          <p:nvPr>
            <p:ph idx="1"/>
          </p:nvPr>
        </p:nvSpPr>
        <p:spPr>
          <a:xfrm>
            <a:off x="5669367" y="1456570"/>
            <a:ext cx="4846233" cy="4195481"/>
          </a:xfrm>
        </p:spPr>
        <p:txBody>
          <a:bodyPr>
            <a:normAutofit/>
          </a:bodyPr>
          <a:lstStyle/>
          <a:p>
            <a:r>
              <a:rPr lang="es-MX" sz="2800" dirty="0">
                <a:latin typeface="ADLaM Display" panose="02010000000000000000" pitchFamily="2" charset="0"/>
                <a:ea typeface="ADLaM Display" panose="02010000000000000000" pitchFamily="2" charset="0"/>
                <a:cs typeface="ADLaM Display" panose="02010000000000000000" pitchFamily="2" charset="0"/>
              </a:rPr>
              <a:t>Análisis del contexto histórico de Roma, uso del Antiguo Testamento por parte de Pablo y desarrollo teológico del argumento.</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5" name="Imagen 4">
            <a:extLst>
              <a:ext uri="{FF2B5EF4-FFF2-40B4-BE49-F238E27FC236}">
                <a16:creationId xmlns:a16="http://schemas.microsoft.com/office/drawing/2014/main" id="{1B05055C-7B5F-9D8A-2371-1A65D19F326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792" r="14629"/>
          <a:stretch>
            <a:fillRect/>
          </a:stretch>
        </p:blipFill>
        <p:spPr>
          <a:xfrm>
            <a:off x="20" y="3428999"/>
            <a:ext cx="4973079" cy="3429001"/>
          </a:xfrm>
          <a:custGeom>
            <a:avLst/>
            <a:gdLst/>
            <a:ahLst/>
            <a:cxnLst/>
            <a:rect l="l" t="t" r="r" b="b"/>
            <a:pathLst>
              <a:path w="4973099" h="3429001">
                <a:moveTo>
                  <a:pt x="0" y="0"/>
                </a:moveTo>
                <a:lnTo>
                  <a:pt x="4720965" y="0"/>
                </a:lnTo>
                <a:lnTo>
                  <a:pt x="4720965" y="56236"/>
                </a:lnTo>
                <a:lnTo>
                  <a:pt x="4722982" y="196139"/>
                </a:lnTo>
                <a:lnTo>
                  <a:pt x="4726007" y="333299"/>
                </a:lnTo>
                <a:lnTo>
                  <a:pt x="4728865" y="469087"/>
                </a:lnTo>
                <a:lnTo>
                  <a:pt x="4732059" y="602133"/>
                </a:lnTo>
                <a:lnTo>
                  <a:pt x="4736933" y="734492"/>
                </a:lnTo>
                <a:lnTo>
                  <a:pt x="4742144" y="864793"/>
                </a:lnTo>
                <a:lnTo>
                  <a:pt x="4746850" y="992352"/>
                </a:lnTo>
                <a:lnTo>
                  <a:pt x="4760130" y="1241298"/>
                </a:lnTo>
                <a:lnTo>
                  <a:pt x="4774249" y="1479956"/>
                </a:lnTo>
                <a:lnTo>
                  <a:pt x="4789041" y="1709013"/>
                </a:lnTo>
                <a:lnTo>
                  <a:pt x="4805346" y="1925726"/>
                </a:lnTo>
                <a:lnTo>
                  <a:pt x="4822323" y="2132838"/>
                </a:lnTo>
                <a:lnTo>
                  <a:pt x="4840644" y="2324862"/>
                </a:lnTo>
                <a:lnTo>
                  <a:pt x="4858630" y="2505227"/>
                </a:lnTo>
                <a:lnTo>
                  <a:pt x="4876615" y="2671191"/>
                </a:lnTo>
                <a:lnTo>
                  <a:pt x="4893592" y="2823438"/>
                </a:lnTo>
                <a:lnTo>
                  <a:pt x="4909729" y="2958541"/>
                </a:lnTo>
                <a:lnTo>
                  <a:pt x="4925025" y="3080613"/>
                </a:lnTo>
                <a:lnTo>
                  <a:pt x="4937800" y="3183483"/>
                </a:lnTo>
                <a:lnTo>
                  <a:pt x="4949902" y="3269894"/>
                </a:lnTo>
                <a:lnTo>
                  <a:pt x="4967216" y="3388538"/>
                </a:lnTo>
                <a:lnTo>
                  <a:pt x="4973099" y="3429000"/>
                </a:lnTo>
                <a:lnTo>
                  <a:pt x="4075210" y="3429000"/>
                </a:lnTo>
                <a:lnTo>
                  <a:pt x="4075210" y="3429001"/>
                </a:lnTo>
                <a:lnTo>
                  <a:pt x="0" y="3429001"/>
                </a:lnTo>
                <a:close/>
              </a:path>
            </a:pathLst>
          </a:custGeom>
        </p:spPr>
      </p:pic>
    </p:spTree>
    <p:extLst>
      <p:ext uri="{BB962C8B-B14F-4D97-AF65-F5344CB8AC3E}">
        <p14:creationId xmlns:p14="http://schemas.microsoft.com/office/powerpoint/2010/main" val="805520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C3DB9894-2DE8-0512-2E79-8B0E4A1E737A}"/>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1F3B3C15-21C8-058F-03DB-CF19C3CCC5D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263"/>
          <a:stretch>
            <a:fillRect/>
          </a:stretch>
        </p:blipFill>
        <p:spPr>
          <a:xfrm>
            <a:off x="745923" y="1142999"/>
            <a:ext cx="6493910" cy="4572001"/>
          </a:xfrm>
          <a:prstGeom prst="rect">
            <a:avLst/>
          </a:prstGeom>
          <a:effectLst>
            <a:outerShdw blurRad="50800" dist="38100" dir="5400000" algn="t" rotWithShape="0">
              <a:prstClr val="black">
                <a:alpha val="43000"/>
              </a:prstClr>
            </a:outerShdw>
          </a:effectLst>
        </p:spPr>
      </p:pic>
      <p:sp>
        <p:nvSpPr>
          <p:cNvPr id="3" name="Marcador de contenido 2">
            <a:extLst>
              <a:ext uri="{FF2B5EF4-FFF2-40B4-BE49-F238E27FC236}">
                <a16:creationId xmlns:a16="http://schemas.microsoft.com/office/drawing/2014/main" id="{D33BECF5-BED0-7BB5-1D36-6E5301085D76}"/>
              </a:ext>
            </a:extLst>
          </p:cNvPr>
          <p:cNvSpPr>
            <a:spLocks noGrp="1"/>
          </p:cNvSpPr>
          <p:nvPr>
            <p:ph idx="1"/>
          </p:nvPr>
        </p:nvSpPr>
        <p:spPr>
          <a:xfrm>
            <a:off x="7789312" y="1351723"/>
            <a:ext cx="3754987" cy="4668078"/>
          </a:xfrm>
        </p:spPr>
        <p:txBody>
          <a:bodyPr>
            <a:normAutofit/>
          </a:bodyPr>
          <a:lstStyle/>
          <a:p>
            <a:r>
              <a:rPr lang="es-MX" sz="3200" dirty="0">
                <a:latin typeface="ADLaM Display" panose="02010000000000000000" pitchFamily="2" charset="0"/>
                <a:ea typeface="ADLaM Display" panose="02010000000000000000" pitchFamily="2" charset="0"/>
                <a:cs typeface="ADLaM Display" panose="02010000000000000000" pitchFamily="2" charset="0"/>
              </a:rPr>
              <a:t>3.-  Aplicación (¿Qué significa para mí hoy?): Principios universales llevados a la vida personal, eclesial y social</a:t>
            </a:r>
          </a:p>
          <a:p>
            <a:endParaRPr lang="es-MX" sz="180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924477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DDE363-952F-1ACB-BCD7-55E19A501AC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BFFBAD-E15B-7122-DDB3-37C60A50BA4F}"/>
              </a:ext>
            </a:extLst>
          </p:cNvPr>
          <p:cNvSpPr>
            <a:spLocks noGrp="1"/>
          </p:cNvSpPr>
          <p:nvPr>
            <p:ph type="title"/>
          </p:nvPr>
        </p:nvSpPr>
        <p:spPr>
          <a:xfrm>
            <a:off x="648929" y="1063417"/>
            <a:ext cx="3505495" cy="4675396"/>
          </a:xfrm>
        </p:spPr>
        <p:txBody>
          <a:bodyPr anchor="ctr">
            <a:normAutofit/>
          </a:bodyPr>
          <a:lstStyle/>
          <a:p>
            <a:r>
              <a:rPr lang="es-MX" sz="3600">
                <a:solidFill>
                  <a:srgbClr val="F2F2F2"/>
                </a:solidFill>
                <a:latin typeface="ADLaM Display" panose="02010000000000000000" pitchFamily="2" charset="0"/>
                <a:ea typeface="ADLaM Display" panose="02010000000000000000" pitchFamily="2" charset="0"/>
                <a:cs typeface="ADLaM Display" panose="02010000000000000000" pitchFamily="2" charset="0"/>
              </a:rPr>
              <a:t>características</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a:p>
        </p:txBody>
      </p:sp>
      <p:graphicFrame>
        <p:nvGraphicFramePr>
          <p:cNvPr id="5" name="Marcador de contenido 2">
            <a:extLst>
              <a:ext uri="{FF2B5EF4-FFF2-40B4-BE49-F238E27FC236}">
                <a16:creationId xmlns:a16="http://schemas.microsoft.com/office/drawing/2014/main" id="{4304DA89-D7ED-95D1-11BF-E3A2EC548984}"/>
              </a:ext>
            </a:extLst>
          </p:cNvPr>
          <p:cNvGraphicFramePr>
            <a:graphicFrameLocks noGrp="1"/>
          </p:cNvGraphicFramePr>
          <p:nvPr>
            <p:ph idx="1"/>
            <p:extLst>
              <p:ext uri="{D42A27DB-BD31-4B8C-83A1-F6EECF244321}">
                <p14:modId xmlns:p14="http://schemas.microsoft.com/office/powerpoint/2010/main" val="2363125551"/>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34557"/>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6E5FAB18-9711-0EE0-E66B-67069BA9487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Imagen 4">
            <a:extLst>
              <a:ext uri="{FF2B5EF4-FFF2-40B4-BE49-F238E27FC236}">
                <a16:creationId xmlns:a16="http://schemas.microsoft.com/office/drawing/2014/main" id="{ACEB22F2-EC01-F1C5-D57E-F74332F932B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7266" r="31945"/>
          <a:stretch>
            <a:fillRect/>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5" name="Rectangle 14">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a:p>
        </p:txBody>
      </p:sp>
      <p:sp>
        <p:nvSpPr>
          <p:cNvPr id="3" name="Marcador de contenido 2">
            <a:extLst>
              <a:ext uri="{FF2B5EF4-FFF2-40B4-BE49-F238E27FC236}">
                <a16:creationId xmlns:a16="http://schemas.microsoft.com/office/drawing/2014/main" id="{D85A3EF9-9DAE-0784-ECDC-CFF0AAA32C8E}"/>
              </a:ext>
            </a:extLst>
          </p:cNvPr>
          <p:cNvSpPr>
            <a:spLocks noGrp="1"/>
          </p:cNvSpPr>
          <p:nvPr>
            <p:ph idx="1"/>
          </p:nvPr>
        </p:nvSpPr>
        <p:spPr>
          <a:xfrm>
            <a:off x="5341018" y="1610328"/>
            <a:ext cx="4638903" cy="4195481"/>
          </a:xfrm>
        </p:spPr>
        <p:txBody>
          <a:bodyPr>
            <a:normAutofit/>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2. Interpretación (¿Qué significa el texto?): Se analiza el significado original que el autor quiso transmitir a su audiencia original. Aquí se investiga el contexto cultural, se hacen preguntas sobre los personajes o atributos de Dios revelados, y solo en esta fase se pueden consultar herramientas secundarias (como diccionarios o comentarios) para verificar las ideas.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880585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CFB54F1C-1F8C-3F46-9EA5-3E6F225FEB4B}"/>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0EBA8EE-9F6E-CDCA-FFF7-1F4C0A093262}"/>
              </a:ext>
            </a:extLst>
          </p:cNvPr>
          <p:cNvSpPr>
            <a:spLocks noGrp="1"/>
          </p:cNvSpPr>
          <p:nvPr>
            <p:ph idx="1"/>
          </p:nvPr>
        </p:nvSpPr>
        <p:spPr>
          <a:xfrm>
            <a:off x="647700" y="1689653"/>
            <a:ext cx="3754987" cy="4330148"/>
          </a:xfrm>
        </p:spPr>
        <p:txBody>
          <a:bodyPr>
            <a:normAutofit fontScale="92500"/>
          </a:bodyPr>
          <a:lstStyle/>
          <a:p>
            <a:r>
              <a:rPr lang="es-MX" sz="2400" dirty="0">
                <a:latin typeface="ADLaM Display" panose="02010000000000000000" pitchFamily="2" charset="0"/>
                <a:ea typeface="ADLaM Display" panose="02010000000000000000" pitchFamily="2" charset="0"/>
                <a:cs typeface="ADLaM Display" panose="02010000000000000000" pitchFamily="2" charset="0"/>
              </a:rPr>
              <a:t>3. Aplicación (¿Qué significa para mi vida y qué debo hacer?): Es la meta final del estudio. Consiste en tomar la verdad descubierta y traducirla en acciones prácticas, cambios de conducta, obediencia o renovación espiritual para el día a día</a:t>
            </a:r>
            <a:r>
              <a:rPr lang="es-MX" sz="1800" dirty="0">
                <a:latin typeface="ADLaM Display" panose="02010000000000000000" pitchFamily="2" charset="0"/>
                <a:ea typeface="ADLaM Display" panose="02010000000000000000" pitchFamily="2" charset="0"/>
                <a:cs typeface="ADLaM Display" panose="02010000000000000000" pitchFamily="2" charset="0"/>
              </a:rPr>
              <a:t>. </a:t>
            </a:r>
          </a:p>
          <a:p>
            <a:endParaRPr lang="es-MX" sz="1800"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5" name="Imagen 4">
            <a:extLst>
              <a:ext uri="{FF2B5EF4-FFF2-40B4-BE49-F238E27FC236}">
                <a16:creationId xmlns:a16="http://schemas.microsoft.com/office/drawing/2014/main" id="{C37754C7-5ADC-7D75-285E-2A326001BDE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5119" b="-1"/>
          <a:stretch>
            <a:fillRect/>
          </a:stretch>
        </p:blipFill>
        <p:spPr>
          <a:xfrm>
            <a:off x="5050390" y="1142999"/>
            <a:ext cx="6493910" cy="4572001"/>
          </a:xfrm>
          <a:prstGeom prst="ellipse">
            <a:avLst/>
          </a:prstGeom>
          <a:ln>
            <a:noFill/>
          </a:ln>
          <a:effectLst>
            <a:softEdge rad="112500"/>
          </a:effectLst>
        </p:spPr>
      </p:pic>
    </p:spTree>
    <p:extLst>
      <p:ext uri="{BB962C8B-B14F-4D97-AF65-F5344CB8AC3E}">
        <p14:creationId xmlns:p14="http://schemas.microsoft.com/office/powerpoint/2010/main" val="3290264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08581-286C-AB83-C413-D45ED8171D2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8271899-8D33-A771-56AE-2AA5356A62F2}"/>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Contexto histórico de Roma</a:t>
            </a:r>
          </a:p>
        </p:txBody>
      </p:sp>
      <p:sp>
        <p:nvSpPr>
          <p:cNvPr id="3" name="Marcador de contenido 2">
            <a:extLst>
              <a:ext uri="{FF2B5EF4-FFF2-40B4-BE49-F238E27FC236}">
                <a16:creationId xmlns:a16="http://schemas.microsoft.com/office/drawing/2014/main" id="{2FE1CA41-26DB-4A2F-21EB-C447767C01A7}"/>
              </a:ext>
            </a:extLst>
          </p:cNvPr>
          <p:cNvSpPr>
            <a:spLocks noGrp="1"/>
          </p:cNvSpPr>
          <p:nvPr>
            <p:ph idx="1"/>
          </p:nvPr>
        </p:nvSpPr>
        <p:spPr>
          <a:xfrm>
            <a:off x="1103312" y="1706252"/>
            <a:ext cx="8946541" cy="4542147"/>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Centro del poder: Roma era la capital y el corazón político, económico y cultural del mundo mediterráneo, con una población estimada en más de un millón de personas. </a:t>
            </a:r>
          </a:p>
          <a:p>
            <a:r>
              <a:rPr lang="es-MX" dirty="0">
                <a:latin typeface="ADLaM Display" panose="02010000000000000000" pitchFamily="2" charset="0"/>
                <a:ea typeface="ADLaM Display" panose="02010000000000000000" pitchFamily="2" charset="0"/>
                <a:cs typeface="ADLaM Display" panose="02010000000000000000" pitchFamily="2" charset="0"/>
              </a:rPr>
              <a:t>Sociedad dividida: La metrópoli albergaba una enorme cantidad de esclavos, marcadas diferencias de clases y una gran diversidad de cultos religiosos y filosofías. </a:t>
            </a:r>
          </a:p>
          <a:p>
            <a:r>
              <a:rPr lang="es-MX" dirty="0">
                <a:latin typeface="ADLaM Display" panose="02010000000000000000" pitchFamily="2" charset="0"/>
                <a:ea typeface="ADLaM Display" panose="02010000000000000000" pitchFamily="2" charset="0"/>
                <a:cs typeface="ADLaM Display" panose="02010000000000000000" pitchFamily="2" charset="0"/>
              </a:rPr>
              <a:t>La comunidad judía: Existían miles de judíos en la ciudad distribuidos en varias sinagogas. Años antes, el emperador Claudio los había expulsado temporalmente, lo que alteró la dinámica local al regresar y encontrarse con una iglesia donde los gentiles habían asumido el liderazgo.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883965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71F2E-53AB-AC36-F030-C93BF81CBF3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CCA4A25-99B9-490B-4763-FFCBA8F08A32}"/>
              </a:ext>
            </a:extLst>
          </p:cNvPr>
          <p:cNvSpPr>
            <a:spLocks noGrp="1"/>
          </p:cNvSpPr>
          <p:nvPr>
            <p:ph type="title"/>
          </p:nvPr>
        </p:nvSpPr>
        <p:spPr>
          <a:xfrm>
            <a:off x="645130" y="471340"/>
            <a:ext cx="9404723" cy="716437"/>
          </a:xfrm>
        </p:spPr>
        <p:txBody>
          <a:bodyPr/>
          <a:lstStyle/>
          <a:p>
            <a:pPr algn="ctr"/>
            <a:r>
              <a:rPr lang="es-MX" sz="2400" dirty="0">
                <a:latin typeface="ADLaM Display" panose="02010000000000000000" pitchFamily="2" charset="0"/>
                <a:ea typeface="ADLaM Display" panose="02010000000000000000" pitchFamily="2" charset="0"/>
                <a:cs typeface="ADLaM Display" panose="02010000000000000000" pitchFamily="2" charset="0"/>
              </a:rPr>
              <a:t>Primer análisis: 1.1-17</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BAC5C255-9692-42DD-AEB3-8037A5FB4FF7}"/>
              </a:ext>
            </a:extLst>
          </p:cNvPr>
          <p:cNvSpPr>
            <a:spLocks noGrp="1"/>
          </p:cNvSpPr>
          <p:nvPr>
            <p:ph idx="1"/>
          </p:nvPr>
        </p:nvSpPr>
        <p:spPr>
          <a:xfrm>
            <a:off x="781236" y="1338606"/>
            <a:ext cx="10425344" cy="4909793"/>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Elementos centrales:</a:t>
            </a:r>
          </a:p>
        </p:txBody>
      </p:sp>
      <p:sp>
        <p:nvSpPr>
          <p:cNvPr id="5" name="CuadroTexto 4">
            <a:extLst>
              <a:ext uri="{FF2B5EF4-FFF2-40B4-BE49-F238E27FC236}">
                <a16:creationId xmlns:a16="http://schemas.microsoft.com/office/drawing/2014/main" id="{F0DDCCBE-56CE-980F-B2FB-17B2168C6B33}"/>
              </a:ext>
            </a:extLst>
          </p:cNvPr>
          <p:cNvSpPr txBox="1"/>
          <p:nvPr/>
        </p:nvSpPr>
        <p:spPr>
          <a:xfrm>
            <a:off x="985421" y="1991181"/>
            <a:ext cx="10280342" cy="3139321"/>
          </a:xfrm>
          <a:prstGeom prst="rect">
            <a:avLst/>
          </a:prstGeom>
          <a:noFill/>
        </p:spPr>
        <p:txBody>
          <a:bodyPr wrap="square">
            <a:sp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 La autoridad apostólica: Mostrada con un ingrediente definitivamente nuevo para una mente forjada en la idea del dominio y la grandeza humana, cuando añade Pablo: siervo de Cristo. No es, pues, una autoridad forjada en el pensamiento de grandeza según el orden normal de cualquier cultura humana, sino una autoridad que se cimenta en la humildad, sumisión, y obediencia incondicional, a aquel que se reconoce como Señor. </a:t>
            </a:r>
          </a:p>
          <a:p>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2.- Un ingrediente más, tiene que ver con la expresión: llamado a ser…apartado para… (Hechos 13.2)Esto refleja claramente una posición asignada desde fuera, no por su propia decisión, mucho menos por una designación institucional, (Ver Hechos 9.4-6; 22.7 ss.; 26.16; Gálatas 1.11-2.10) sino como lo muestra el versículo 5 al decir…de quien hemos recibido la gracia y el apostolado…</a:t>
            </a:r>
            <a:endParaRPr lang="en-US"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043805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0D4C4-EBB4-D132-999F-F6ADE123BA41}"/>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65C993F-B3D5-86AF-66C1-79354AA0FF8D}"/>
              </a:ext>
            </a:extLst>
          </p:cNvPr>
          <p:cNvSpPr>
            <a:spLocks noGrp="1"/>
          </p:cNvSpPr>
          <p:nvPr>
            <p:ph idx="1"/>
          </p:nvPr>
        </p:nvSpPr>
        <p:spPr>
          <a:xfrm>
            <a:off x="1103312" y="941034"/>
            <a:ext cx="8946541" cy="5307366"/>
          </a:xfrm>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3.- Con un encargo definido: Anunciar el Evangelio.  De nuevo Pablo hace referencia a su experiencia personal de llamamiento atestiguado por los demás escritos en los cuales se narra ese momento y el propósito especifico de su misión cuando declara el testimonio de Lucas en el libro de los Hechos: </a:t>
            </a:r>
          </a:p>
          <a:p>
            <a:r>
              <a:rPr lang="es-ES" dirty="0">
                <a:latin typeface="ADLaM Display" panose="02010000000000000000" pitchFamily="2" charset="0"/>
                <a:ea typeface="ADLaM Display" panose="02010000000000000000" pitchFamily="2" charset="0"/>
                <a:cs typeface="ADLaM Display" panose="02010000000000000000" pitchFamily="2" charset="0"/>
              </a:rPr>
              <a:t>	¨Ve, porque ese hombre es mi instrumento escogido …</a:t>
            </a:r>
          </a:p>
          <a:p>
            <a:r>
              <a:rPr lang="es-ES" dirty="0">
                <a:latin typeface="ADLaM Display" panose="02010000000000000000" pitchFamily="2" charset="0"/>
                <a:ea typeface="ADLaM Display" panose="02010000000000000000" pitchFamily="2" charset="0"/>
                <a:cs typeface="ADLaM Display" panose="02010000000000000000" pitchFamily="2" charset="0"/>
              </a:rPr>
              <a:t>4.- El cuidado que el apóstol muestra al hacer esta introducción a la carta, nos manifiesta que no es solo apoyar y respaldar su autoridad apostólica por el llamamiento y el ser apartado para, sino que esto le da también el respaldo y la facultad divina de anunciar el evangelio del Señor, dejando en claro que su misión no se limita a alguien en especial:</a:t>
            </a:r>
          </a:p>
          <a:p>
            <a:r>
              <a:rPr lang="es-ES" dirty="0">
                <a:latin typeface="ADLaM Display" panose="02010000000000000000" pitchFamily="2" charset="0"/>
                <a:ea typeface="ADLaM Display" panose="02010000000000000000" pitchFamily="2" charset="0"/>
                <a:cs typeface="ADLaM Display" panose="02010000000000000000" pitchFamily="2" charset="0"/>
              </a:rPr>
              <a:t>sino que es una tarea universal al incluir la declaración: a todas las naciones… a griegos y a no griegos…  (Cap. 1.vrs. 5, 14, 16)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692219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A972D-4ED0-CA48-7A19-8FB7B796318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C753CC0-EC99-58F4-F3B6-A5FC2338BE45}"/>
              </a:ext>
            </a:extLst>
          </p:cNvPr>
          <p:cNvSpPr>
            <a:spLocks noGrp="1"/>
          </p:cNvSpPr>
          <p:nvPr>
            <p:ph type="title"/>
          </p:nvPr>
        </p:nvSpPr>
        <p:spPr/>
        <p:txBody>
          <a:bodyPr/>
          <a:lstStyle/>
          <a:p>
            <a:pPr algn="ctr"/>
            <a:r>
              <a:rPr lang="es-ES" sz="2800" dirty="0">
                <a:latin typeface="ADLaM Display" panose="02010000000000000000" pitchFamily="2" charset="0"/>
                <a:ea typeface="ADLaM Display" panose="02010000000000000000" pitchFamily="2" charset="0"/>
                <a:cs typeface="ADLaM Display" panose="02010000000000000000" pitchFamily="2" charset="0"/>
              </a:rPr>
              <a:t>Descripción breve del Evangelio: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69208916-885C-938E-F8B5-9EC78251762A}"/>
              </a:ext>
            </a:extLst>
          </p:cNvPr>
          <p:cNvSpPr>
            <a:spLocks noGrp="1"/>
          </p:cNvSpPr>
          <p:nvPr>
            <p:ph idx="1"/>
          </p:nvPr>
        </p:nvSpPr>
        <p:spPr>
          <a:xfrm>
            <a:off x="1103312" y="1597982"/>
            <a:ext cx="8946541" cy="4650418"/>
          </a:xfrm>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Aunque el libro en si es un tratado acerca del mensaje del Evangelio y sus doctrinas fundamentales, Pablo incluye un bosquejo breve acerca del mensaje divino y se puede intuir LA razón del porque hace este planteamiento:</a:t>
            </a:r>
          </a:p>
          <a:p>
            <a:r>
              <a:rPr lang="es-ES" dirty="0">
                <a:latin typeface="ADLaM Display" panose="02010000000000000000" pitchFamily="2" charset="0"/>
                <a:ea typeface="ADLaM Display" panose="02010000000000000000" pitchFamily="2" charset="0"/>
                <a:cs typeface="ADLaM Display" panose="02010000000000000000" pitchFamily="2" charset="0"/>
              </a:rPr>
              <a:t> El mensaje del Evangelio no es contrario a lo que los antiguos profetas anunciaron y hace alusión a las Santas Escrituras, entendiéndose que se refiere a los escritos del Antiguo Testamento.</a:t>
            </a:r>
          </a:p>
          <a:p>
            <a:r>
              <a:rPr lang="es-ES" dirty="0">
                <a:latin typeface="ADLaM Display" panose="02010000000000000000" pitchFamily="2" charset="0"/>
                <a:ea typeface="ADLaM Display" panose="02010000000000000000" pitchFamily="2" charset="0"/>
                <a:cs typeface="ADLaM Display" panose="02010000000000000000" pitchFamily="2" charset="0"/>
              </a:rPr>
              <a:t>A esto se debe añadir que la seguridad de Pablo al hacer referencia a la autoridad del Evangelio, tiene un apoyo importante en la comprobación que puede hacerse de la realidad del mensaje por medio de las profecías cumplidas hasta ese momento histórico.</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804307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4FDE2-F985-3C5B-1C1C-1635036427B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7CCECB3-EBCA-18CA-490D-78DD9C6D35AF}"/>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TEMA CENTRAL</a:t>
            </a:r>
          </a:p>
        </p:txBody>
      </p:sp>
      <p:sp>
        <p:nvSpPr>
          <p:cNvPr id="3" name="Marcador de contenido 2">
            <a:extLst>
              <a:ext uri="{FF2B5EF4-FFF2-40B4-BE49-F238E27FC236}">
                <a16:creationId xmlns:a16="http://schemas.microsoft.com/office/drawing/2014/main" id="{3415900D-E7C4-D095-9012-7D7F565399C8}"/>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(1.16)</a:t>
            </a:r>
          </a:p>
          <a:p>
            <a:r>
              <a:rPr lang="es-ES" dirty="0">
                <a:latin typeface="ADLaM Display" panose="02010000000000000000" pitchFamily="2" charset="0"/>
                <a:ea typeface="ADLaM Display" panose="02010000000000000000" pitchFamily="2" charset="0"/>
                <a:cs typeface="ADLaM Display" panose="02010000000000000000" pitchFamily="2" charset="0"/>
              </a:rPr>
              <a:t>	Este versículo en realidad es la parte inicial o introductoria a la sección Doctrinal que abordara Pablo hasta concluir en el capítulo 11.36.</a:t>
            </a:r>
          </a:p>
          <a:p>
            <a:r>
              <a:rPr lang="es-ES" dirty="0">
                <a:latin typeface="ADLaM Display" panose="02010000000000000000" pitchFamily="2" charset="0"/>
                <a:ea typeface="ADLaM Display" panose="02010000000000000000" pitchFamily="2" charset="0"/>
                <a:cs typeface="ADLaM Display" panose="02010000000000000000" pitchFamily="2" charset="0"/>
              </a:rPr>
              <a:t>	Al adentrarnos a esta parte de la carta de Pablo, que realmente representa y expone el tema central del mensaje hacia la humanidad en general y cuál es el propósito divino, se debe considerar que el mensaje en general de los escritos bíblicos, son la historia de la salvación.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503155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BE96C-273A-E7A0-582A-3E0A058F11DB}"/>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8BCF580-BF35-6DAA-689C-4183A20337C6}"/>
              </a:ext>
            </a:extLst>
          </p:cNvPr>
          <p:cNvSpPr>
            <a:spLocks noGrp="1"/>
          </p:cNvSpPr>
          <p:nvPr>
            <p:ph idx="1"/>
          </p:nvPr>
        </p:nvSpPr>
        <p:spPr>
          <a:xfrm>
            <a:off x="1005658" y="861134"/>
            <a:ext cx="8946541" cy="4902691"/>
          </a:xfrm>
        </p:spPr>
        <p:txBody>
          <a:bodyPr>
            <a:normAutofit fontScale="92500" lnSpcReduction="10000"/>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Es por esto que, el tema central de la carta está expuesto en romanos 1.16, 17, como punto de partida de su exposición, donde  hace declaraciones importantes que deben ser analizadas cuidadosamente para poder adentrarnos en los once capítulos de esta carta. </a:t>
            </a:r>
          </a:p>
          <a:p>
            <a:r>
              <a:rPr lang="es-ES" dirty="0">
                <a:latin typeface="ADLaM Display" panose="02010000000000000000" pitchFamily="2" charset="0"/>
                <a:ea typeface="ADLaM Display" panose="02010000000000000000" pitchFamily="2" charset="0"/>
                <a:cs typeface="ADLaM Display" panose="02010000000000000000" pitchFamily="2" charset="0"/>
              </a:rPr>
              <a:t>La primera frase es: no me avergüenzo del evangelio porque es poder de Dios…</a:t>
            </a:r>
          </a:p>
          <a:p>
            <a:r>
              <a:rPr lang="es-ES" dirty="0">
                <a:latin typeface="ADLaM Display" panose="02010000000000000000" pitchFamily="2" charset="0"/>
                <a:ea typeface="ADLaM Display" panose="02010000000000000000" pitchFamily="2" charset="0"/>
                <a:cs typeface="ADLaM Display" panose="02010000000000000000" pitchFamily="2" charset="0"/>
              </a:rPr>
              <a:t>Por lo tanto, la expresión del apóstol,  No me avergüenzo del evangelio, es el síntoma de la honradez y seguridad de que el mensaje que comunicamos es la verdad divina y no mis propias opiniones, por lo tanto, esta seguridad elimina todo temor o vergüenza, dándonos un sentimiento de seguridad en lo que comunicamos. </a:t>
            </a:r>
          </a:p>
          <a:p>
            <a:r>
              <a:rPr lang="es-ES" dirty="0">
                <a:latin typeface="ADLaM Display" panose="02010000000000000000" pitchFamily="2" charset="0"/>
                <a:ea typeface="ADLaM Display" panose="02010000000000000000" pitchFamily="2" charset="0"/>
                <a:cs typeface="ADLaM Display" panose="02010000000000000000" pitchFamily="2" charset="0"/>
              </a:rPr>
              <a:t>LA SEGUNDA FRASE ES:</a:t>
            </a:r>
          </a:p>
          <a:p>
            <a:r>
              <a:rPr lang="es-ES" dirty="0">
                <a:latin typeface="ADLaM Display" panose="02010000000000000000" pitchFamily="2" charset="0"/>
                <a:ea typeface="ADLaM Display" panose="02010000000000000000" pitchFamily="2" charset="0"/>
                <a:cs typeface="ADLaM Display" panose="02010000000000000000" pitchFamily="2" charset="0"/>
              </a:rPr>
              <a:t>Rom 1:17  De hecho, en el evangelio se revela la justicia que proviene de Dios, la cual es por fe de principio a fin,[d]  tal como está escrito: «El justo vivirá por la fe.»(ver Habacuc 2.4)</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200312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E5020-3F90-CE16-D867-9D7FBBB91CF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C36E56E-7771-042D-C84B-085959036A8D}"/>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CAPITULOS 1.18-3.20</a:t>
            </a:r>
          </a:p>
        </p:txBody>
      </p:sp>
      <p:sp>
        <p:nvSpPr>
          <p:cNvPr id="3" name="Marcador de contenido 2">
            <a:extLst>
              <a:ext uri="{FF2B5EF4-FFF2-40B4-BE49-F238E27FC236}">
                <a16:creationId xmlns:a16="http://schemas.microsoft.com/office/drawing/2014/main" id="{68C41FF4-928C-2E48-A8CF-4943D1AA5B5E}"/>
              </a:ext>
            </a:extLst>
          </p:cNvPr>
          <p:cNvSpPr>
            <a:spLocks noGrp="1"/>
          </p:cNvSpPr>
          <p:nvPr>
            <p:ph idx="1"/>
          </p:nvPr>
        </p:nvSpPr>
        <p:spPr>
          <a:xfrm>
            <a:off x="1103312" y="1722268"/>
            <a:ext cx="8946541" cy="4526131"/>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LA CONDENACION UNIVERSAL: NECESIDAD DE LA JUSTICIA</a:t>
            </a:r>
          </a:p>
          <a:p>
            <a:r>
              <a:rPr lang="es-MX" dirty="0">
                <a:latin typeface="ADLaM Display" panose="02010000000000000000" pitchFamily="2" charset="0"/>
                <a:ea typeface="ADLaM Display" panose="02010000000000000000" pitchFamily="2" charset="0"/>
                <a:cs typeface="ADLaM Display" panose="02010000000000000000" pitchFamily="2" charset="0"/>
              </a:rPr>
              <a:t>RASTREAR LAS PALABRAS CLAVES:</a:t>
            </a:r>
          </a:p>
          <a:p>
            <a:r>
              <a:rPr lang="es-MX" dirty="0">
                <a:latin typeface="ADLaM Display" panose="02010000000000000000" pitchFamily="2" charset="0"/>
                <a:ea typeface="ADLaM Display" panose="02010000000000000000" pitchFamily="2" charset="0"/>
                <a:cs typeface="ADLaM Display" panose="02010000000000000000" pitchFamily="2" charset="0"/>
              </a:rPr>
              <a:t>IRA</a:t>
            </a:r>
          </a:p>
          <a:p>
            <a:r>
              <a:rPr lang="es-MX" dirty="0">
                <a:latin typeface="ADLaM Display" panose="02010000000000000000" pitchFamily="2" charset="0"/>
                <a:ea typeface="ADLaM Display" panose="02010000000000000000" pitchFamily="2" charset="0"/>
                <a:cs typeface="ADLaM Display" panose="02010000000000000000" pitchFamily="2" charset="0"/>
              </a:rPr>
              <a:t>SIN EXCUSA</a:t>
            </a:r>
          </a:p>
          <a:p>
            <a:r>
              <a:rPr lang="es-MX" dirty="0">
                <a:latin typeface="ADLaM Display" panose="02010000000000000000" pitchFamily="2" charset="0"/>
                <a:ea typeface="ADLaM Display" panose="02010000000000000000" pitchFamily="2" charset="0"/>
                <a:cs typeface="ADLaM Display" panose="02010000000000000000" pitchFamily="2" charset="0"/>
              </a:rPr>
              <a:t>LEY</a:t>
            </a:r>
          </a:p>
          <a:p>
            <a:r>
              <a:rPr lang="es-MX" dirty="0">
                <a:latin typeface="ADLaM Display" panose="02010000000000000000" pitchFamily="2" charset="0"/>
                <a:ea typeface="ADLaM Display" panose="02010000000000000000" pitchFamily="2" charset="0"/>
                <a:cs typeface="ADLaM Display" panose="02010000000000000000" pitchFamily="2" charset="0"/>
              </a:rPr>
              <a:t>PECADO</a:t>
            </a:r>
          </a:p>
          <a:p>
            <a:r>
              <a:rPr lang="es-MX" dirty="0">
                <a:latin typeface="ADLaM Display" panose="02010000000000000000" pitchFamily="2" charset="0"/>
                <a:ea typeface="ADLaM Display" panose="02010000000000000000" pitchFamily="2" charset="0"/>
                <a:cs typeface="ADLaM Display" panose="02010000000000000000" pitchFamily="2" charset="0"/>
              </a:rPr>
              <a:t>RASTREAR Y PRESENTAR GRAFICAMENTE:</a:t>
            </a:r>
          </a:p>
          <a:p>
            <a:r>
              <a:rPr lang="es-MX" dirty="0">
                <a:latin typeface="ADLaM Display" panose="02010000000000000000" pitchFamily="2" charset="0"/>
                <a:ea typeface="ADLaM Display" panose="02010000000000000000" pitchFamily="2" charset="0"/>
                <a:cs typeface="ADLaM Display" panose="02010000000000000000" pitchFamily="2" charset="0"/>
              </a:rPr>
              <a:t>EL JUICIO A LOS GENTILES Y JUDIOS</a:t>
            </a:r>
          </a:p>
          <a:p>
            <a:r>
              <a:rPr lang="es-MX"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(Trabajo para cada estudiante)</a:t>
            </a:r>
          </a:p>
        </p:txBody>
      </p:sp>
    </p:spTree>
    <p:extLst>
      <p:ext uri="{BB962C8B-B14F-4D97-AF65-F5344CB8AC3E}">
        <p14:creationId xmlns:p14="http://schemas.microsoft.com/office/powerpoint/2010/main" val="243313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0949D-7FE8-2377-A024-E75629C6C16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87344B-94E2-B687-E3A0-02F21E3D8ED9}"/>
              </a:ext>
            </a:extLst>
          </p:cNvPr>
          <p:cNvSpPr>
            <a:spLocks noGrp="1"/>
          </p:cNvSpPr>
          <p:nvPr>
            <p:ph type="title"/>
          </p:nvPr>
        </p:nvSpPr>
        <p:spPr/>
        <p:txBody>
          <a:bodyPr/>
          <a:lstStyle/>
          <a:p>
            <a:pPr algn="ctr"/>
            <a:r>
              <a:rPr lang="es-ES" dirty="0">
                <a:latin typeface="ADLaM Display" panose="02010000000000000000" pitchFamily="2" charset="0"/>
                <a:ea typeface="ADLaM Display" panose="02010000000000000000" pitchFamily="2" charset="0"/>
                <a:cs typeface="ADLaM Display" panose="02010000000000000000" pitchFamily="2" charset="0"/>
              </a:rPr>
              <a:t>LA CONDENACION UNIVERSAL: NECESIDAD DE LA JUSTICIA</a:t>
            </a:r>
            <a:br>
              <a:rPr lang="es-ES" dirty="0">
                <a:latin typeface="ADLaM Display" panose="02010000000000000000" pitchFamily="2" charset="0"/>
                <a:ea typeface="ADLaM Display" panose="02010000000000000000" pitchFamily="2" charset="0"/>
                <a:cs typeface="ADLaM Display" panose="02010000000000000000" pitchFamily="2" charset="0"/>
              </a:rPr>
            </a:b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3D4CF531-7EA4-F62A-FDBB-ED29B3C58B78}"/>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1:5  Por medio de él, y en honor a su nombre, recibimos el don apostólico para persuadir a todas las naciones que obedezcan a la fe.[b] </a:t>
            </a:r>
          </a:p>
          <a:p>
            <a:r>
              <a:rPr lang="es-ES" dirty="0">
                <a:latin typeface="ADLaM Display" panose="02010000000000000000" pitchFamily="2" charset="0"/>
                <a:ea typeface="ADLaM Display" panose="02010000000000000000" pitchFamily="2" charset="0"/>
                <a:cs typeface="ADLaM Display" panose="02010000000000000000" pitchFamily="2" charset="0"/>
              </a:rPr>
              <a:t>Rom 1:6  Entre ellas están incluidos también ustedes, a quienes Jesucristo ha llamado.</a:t>
            </a:r>
          </a:p>
          <a:p>
            <a:pPr marL="0" indent="0">
              <a:buNone/>
            </a:pPr>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Rom 1:18  La ira de Dios contra la humanidad</a:t>
            </a:r>
          </a:p>
          <a:p>
            <a:r>
              <a:rPr lang="es-ES" dirty="0">
                <a:latin typeface="ADLaM Display" panose="02010000000000000000" pitchFamily="2" charset="0"/>
                <a:ea typeface="ADLaM Display" panose="02010000000000000000" pitchFamily="2" charset="0"/>
                <a:cs typeface="ADLaM Display" panose="02010000000000000000" pitchFamily="2" charset="0"/>
              </a:rPr>
              <a:t> Ciertamente, la ira de Dios viene revelándose desde el cielo contra toda impiedad e injusticia de los seres humanos, que con su maldad obstruyen la verdad.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028093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041F5-D579-36C6-B0F7-C3A11F99AA5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FA98F6C-E4B5-A027-A72F-50CF6C580376}"/>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Necesidad de la justicia</a:t>
            </a:r>
          </a:p>
        </p:txBody>
      </p:sp>
      <p:sp>
        <p:nvSpPr>
          <p:cNvPr id="3" name="Marcador de contenido 2">
            <a:extLst>
              <a:ext uri="{FF2B5EF4-FFF2-40B4-BE49-F238E27FC236}">
                <a16:creationId xmlns:a16="http://schemas.microsoft.com/office/drawing/2014/main" id="{CC70E206-DFEB-9213-1926-415DCD9CFA97}"/>
              </a:ext>
            </a:extLst>
          </p:cNvPr>
          <p:cNvSpPr>
            <a:spLocks noGrp="1"/>
          </p:cNvSpPr>
          <p:nvPr>
            <p:ph idx="1"/>
          </p:nvPr>
        </p:nvSpPr>
        <p:spPr/>
        <p:txBody>
          <a:bodyPr>
            <a:normAutofit lnSpcReduction="10000"/>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2:4  ¿No ves que desprecias las riquezas de la bondad de Dios, de su tolerancia y de su paciencia, al no reconocer que su bondad quiere llevarte al arrepentimiento? </a:t>
            </a:r>
          </a:p>
          <a:p>
            <a:r>
              <a:rPr lang="es-ES" dirty="0">
                <a:latin typeface="ADLaM Display" panose="02010000000000000000" pitchFamily="2" charset="0"/>
                <a:ea typeface="ADLaM Display" panose="02010000000000000000" pitchFamily="2" charset="0"/>
                <a:cs typeface="ADLaM Display" panose="02010000000000000000" pitchFamily="2" charset="0"/>
              </a:rPr>
              <a:t>Rom 2:5  Pero por tu obstinación y por tu corazón empedernido sigues acumulando castigo contra ti mismo para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el día de la ira, </a:t>
            </a:r>
            <a:r>
              <a:rPr lang="es-ES" dirty="0">
                <a:latin typeface="ADLaM Display" panose="02010000000000000000" pitchFamily="2" charset="0"/>
                <a:ea typeface="ADLaM Display" panose="02010000000000000000" pitchFamily="2" charset="0"/>
                <a:cs typeface="ADLaM Display" panose="02010000000000000000" pitchFamily="2" charset="0"/>
              </a:rPr>
              <a:t>cuando Dios revelará su justo juicio. </a:t>
            </a:r>
          </a:p>
          <a:p>
            <a:r>
              <a:rPr lang="es-ES" dirty="0">
                <a:latin typeface="ADLaM Display" panose="02010000000000000000" pitchFamily="2" charset="0"/>
                <a:ea typeface="ADLaM Display" panose="02010000000000000000" pitchFamily="2" charset="0"/>
                <a:cs typeface="ADLaM Display" panose="02010000000000000000" pitchFamily="2" charset="0"/>
              </a:rPr>
              <a:t>Rom 2:6  Porque Dios «pagará a cada uno según lo que merezcan sus obras».[f] </a:t>
            </a:r>
          </a:p>
          <a:p>
            <a:r>
              <a:rPr lang="es-ES" dirty="0">
                <a:latin typeface="ADLaM Display" panose="02010000000000000000" pitchFamily="2" charset="0"/>
                <a:ea typeface="ADLaM Display" panose="02010000000000000000" pitchFamily="2" charset="0"/>
                <a:cs typeface="ADLaM Display" panose="02010000000000000000" pitchFamily="2" charset="0"/>
              </a:rPr>
              <a:t>Rom 2:7  Él dará vida eterna a los que, perseverando en las buenas obras, buscan gloria, honor e inmortalidad. </a:t>
            </a:r>
          </a:p>
          <a:p>
            <a:r>
              <a:rPr lang="es-ES" dirty="0">
                <a:latin typeface="ADLaM Display" panose="02010000000000000000" pitchFamily="2" charset="0"/>
                <a:ea typeface="ADLaM Display" panose="02010000000000000000" pitchFamily="2" charset="0"/>
                <a:cs typeface="ADLaM Display" panose="02010000000000000000" pitchFamily="2" charset="0"/>
              </a:rPr>
              <a:t>Rom 2:8  Pero los que por egoísmo rechazan la verdad para aferrarse a la maldad, recibirán el gran castigo de Dios. </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996931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6AF5F-B430-0A38-7192-48A350E8F5FD}"/>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62FA768-22CD-6C06-2854-3130DBFB6E7B}"/>
              </a:ext>
            </a:extLst>
          </p:cNvPr>
          <p:cNvSpPr>
            <a:spLocks noGrp="1"/>
          </p:cNvSpPr>
          <p:nvPr>
            <p:ph idx="1"/>
          </p:nvPr>
        </p:nvSpPr>
        <p:spPr>
          <a:xfrm>
            <a:off x="1103312" y="1322774"/>
            <a:ext cx="8946541" cy="4925626"/>
          </a:xfrm>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1:18  Ciertamente</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 la ira de Dios </a:t>
            </a:r>
            <a:r>
              <a:rPr lang="es-ES" dirty="0">
                <a:latin typeface="ADLaM Display" panose="02010000000000000000" pitchFamily="2" charset="0"/>
                <a:ea typeface="ADLaM Display" panose="02010000000000000000" pitchFamily="2" charset="0"/>
                <a:cs typeface="ADLaM Display" panose="02010000000000000000" pitchFamily="2" charset="0"/>
              </a:rPr>
              <a:t>viene revelándose desde el cielo contra toda impiedad e injusticia de los seres humanos, que con su maldad obstruyen la verdad. </a:t>
            </a:r>
          </a:p>
          <a:p>
            <a:r>
              <a:rPr lang="es-ES" dirty="0">
                <a:latin typeface="ADLaM Display" panose="02010000000000000000" pitchFamily="2" charset="0"/>
                <a:ea typeface="ADLaM Display" panose="02010000000000000000" pitchFamily="2" charset="0"/>
                <a:cs typeface="ADLaM Display" panose="02010000000000000000" pitchFamily="2" charset="0"/>
              </a:rPr>
              <a:t>Rom 1:19  Me explico: lo que se puede conocer acerca de Dios es evidente para ellos, pues él mismo se lo ha revelado. </a:t>
            </a:r>
          </a:p>
          <a:p>
            <a:r>
              <a:rPr lang="es-ES" dirty="0">
                <a:latin typeface="ADLaM Display" panose="02010000000000000000" pitchFamily="2" charset="0"/>
                <a:ea typeface="ADLaM Display" panose="02010000000000000000" pitchFamily="2" charset="0"/>
                <a:cs typeface="ADLaM Display" panose="02010000000000000000" pitchFamily="2" charset="0"/>
              </a:rPr>
              <a:t>Rom 1:20  Porque desde la creación del mundo las cualidades invisibles de Dios, es decir, su eterno poder y su naturaleza divina, se perciben claramente a través de lo que él creó, de modo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que nadie tiene excusa. </a:t>
            </a:r>
            <a:endParaRPr lang="es-MX" dirty="0">
              <a:solidFill>
                <a:srgbClr val="FFFF00"/>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878704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36E7-1024-FAA3-E770-A5DE43289A2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755B16-B53E-C552-9918-2EA368B74567}"/>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Como entendemos la ira de Dios</a:t>
            </a:r>
            <a:br>
              <a:rPr lang="es-MX" dirty="0">
                <a:latin typeface="ADLaM Display" panose="02010000000000000000" pitchFamily="2" charset="0"/>
                <a:ea typeface="ADLaM Display" panose="02010000000000000000" pitchFamily="2" charset="0"/>
                <a:cs typeface="ADLaM Display" panose="02010000000000000000" pitchFamily="2" charset="0"/>
              </a:rPr>
            </a:br>
            <a:r>
              <a:rPr lang="es-MX" dirty="0">
                <a:latin typeface="ADLaM Display" panose="02010000000000000000" pitchFamily="2" charset="0"/>
                <a:ea typeface="ADLaM Display" panose="02010000000000000000" pitchFamily="2" charset="0"/>
                <a:cs typeface="ADLaM Display" panose="02010000000000000000" pitchFamily="2" charset="0"/>
              </a:rPr>
              <a:t>Y no tienen excusa?</a:t>
            </a:r>
          </a:p>
        </p:txBody>
      </p:sp>
      <p:sp>
        <p:nvSpPr>
          <p:cNvPr id="3" name="Marcador de contenido 2">
            <a:extLst>
              <a:ext uri="{FF2B5EF4-FFF2-40B4-BE49-F238E27FC236}">
                <a16:creationId xmlns:a16="http://schemas.microsoft.com/office/drawing/2014/main" id="{7815E971-1816-131E-A527-94754AD6F92A}"/>
              </a:ext>
            </a:extLst>
          </p:cNvPr>
          <p:cNvSpPr>
            <a:spLocks noGrp="1"/>
          </p:cNvSpPr>
          <p:nvPr>
            <p:ph idx="1"/>
          </p:nvPr>
        </p:nvSpPr>
        <p:spPr>
          <a:xfrm>
            <a:off x="1103312" y="2052918"/>
            <a:ext cx="8564471" cy="4195481"/>
          </a:xfrm>
        </p:spPr>
        <p:txBody>
          <a:bodyPr/>
          <a:lstStyle/>
          <a:p>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Reflexionemos en esto:</a:t>
            </a:r>
          </a:p>
          <a:p>
            <a:r>
              <a:rPr lang="es-ES" dirty="0">
                <a:latin typeface="ADLaM Display" panose="02010000000000000000" pitchFamily="2" charset="0"/>
                <a:ea typeface="ADLaM Display" panose="02010000000000000000" pitchFamily="2" charset="0"/>
                <a:cs typeface="ADLaM Display" panose="02010000000000000000" pitchFamily="2" charset="0"/>
              </a:rPr>
              <a:t>En estos versículos, Pablo responde a una objeción común: ¿Cómo un Dios amoroso puede enviar a alguien al infierno, sobre todo a quien nunca oyó acerca de Cristo?</a:t>
            </a:r>
          </a:p>
          <a:p>
            <a:r>
              <a:rPr lang="es-ES" dirty="0">
                <a:latin typeface="ADLaM Display" panose="02010000000000000000" pitchFamily="2" charset="0"/>
                <a:ea typeface="ADLaM Display" panose="02010000000000000000" pitchFamily="2" charset="0"/>
                <a:cs typeface="ADLaM Display" panose="02010000000000000000" pitchFamily="2" charset="0"/>
              </a:rPr>
              <a:t>¿Y porque tanto judíos como gentiles no tiene </a:t>
            </a:r>
            <a:r>
              <a:rPr lang="es-MX" dirty="0">
                <a:latin typeface="ADLaM Display" panose="02010000000000000000" pitchFamily="2" charset="0"/>
                <a:ea typeface="ADLaM Display" panose="02010000000000000000" pitchFamily="2" charset="0"/>
                <a:cs typeface="ADLaM Display" panose="02010000000000000000" pitchFamily="2" charset="0"/>
              </a:rPr>
              <a:t>excusa?</a:t>
            </a:r>
          </a:p>
        </p:txBody>
      </p:sp>
    </p:spTree>
    <p:extLst>
      <p:ext uri="{BB962C8B-B14F-4D97-AF65-F5344CB8AC3E}">
        <p14:creationId xmlns:p14="http://schemas.microsoft.com/office/powerpoint/2010/main" val="277508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20729-DD78-FCBD-8413-8980D228EA7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2C394DB-2961-D37C-83D2-054D55662F6E}"/>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Ley y pecado</a:t>
            </a:r>
          </a:p>
        </p:txBody>
      </p:sp>
      <p:sp>
        <p:nvSpPr>
          <p:cNvPr id="3" name="Marcador de contenido 2">
            <a:extLst>
              <a:ext uri="{FF2B5EF4-FFF2-40B4-BE49-F238E27FC236}">
                <a16:creationId xmlns:a16="http://schemas.microsoft.com/office/drawing/2014/main" id="{8E2DD5DD-D617-BD0C-39A1-480561B83EBD}"/>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2:12  Todos los que han pecado sin conocer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la ley, </a:t>
            </a:r>
            <a:r>
              <a:rPr lang="es-ES" dirty="0">
                <a:latin typeface="ADLaM Display" panose="02010000000000000000" pitchFamily="2" charset="0"/>
                <a:ea typeface="ADLaM Display" panose="02010000000000000000" pitchFamily="2" charset="0"/>
                <a:cs typeface="ADLaM Display" panose="02010000000000000000" pitchFamily="2" charset="0"/>
              </a:rPr>
              <a:t>también perecerán sin la ley; y todos los que han</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 pecado </a:t>
            </a:r>
            <a:r>
              <a:rPr lang="es-ES" dirty="0">
                <a:latin typeface="ADLaM Display" panose="02010000000000000000" pitchFamily="2" charset="0"/>
                <a:ea typeface="ADLaM Display" panose="02010000000000000000" pitchFamily="2" charset="0"/>
                <a:cs typeface="ADLaM Display" panose="02010000000000000000" pitchFamily="2" charset="0"/>
              </a:rPr>
              <a:t>conociendo la ley, por la ley serán juzgados. </a:t>
            </a:r>
          </a:p>
          <a:p>
            <a:r>
              <a:rPr lang="es-ES" dirty="0">
                <a:latin typeface="ADLaM Display" panose="02010000000000000000" pitchFamily="2" charset="0"/>
                <a:ea typeface="ADLaM Display" panose="02010000000000000000" pitchFamily="2" charset="0"/>
                <a:cs typeface="ADLaM Display" panose="02010000000000000000" pitchFamily="2" charset="0"/>
              </a:rPr>
              <a:t>Rom 2:13  Porque Dios no considera justos a los que oyen la ley sino a los que la cumplen. </a:t>
            </a:r>
          </a:p>
          <a:p>
            <a:r>
              <a:rPr lang="es-ES" dirty="0">
                <a:latin typeface="ADLaM Display" panose="02010000000000000000" pitchFamily="2" charset="0"/>
                <a:ea typeface="ADLaM Display" panose="02010000000000000000" pitchFamily="2" charset="0"/>
                <a:cs typeface="ADLaM Display" panose="02010000000000000000" pitchFamily="2" charset="0"/>
              </a:rPr>
              <a:t>Rom 2:14  De hecho, cuando los gentiles, que no tienen la ley, cumplen por naturaleza lo que la ley exige,[g]  ellos son ley para sí mismos, aunque no tengan la ley.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166983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FD10-5CA0-3808-0681-985176275D6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1B644A6-BC77-128D-4DDE-1ADD1226BBCE}"/>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El juicio a los Gentiles y Judíos</a:t>
            </a:r>
          </a:p>
        </p:txBody>
      </p:sp>
      <p:sp>
        <p:nvSpPr>
          <p:cNvPr id="3" name="Marcador de contenido 2">
            <a:extLst>
              <a:ext uri="{FF2B5EF4-FFF2-40B4-BE49-F238E27FC236}">
                <a16:creationId xmlns:a16="http://schemas.microsoft.com/office/drawing/2014/main" id="{68345FD3-E44C-B077-CD75-FB06F796490D}"/>
              </a:ext>
            </a:extLst>
          </p:cNvPr>
          <p:cNvSpPr>
            <a:spLocks noGrp="1"/>
          </p:cNvSpPr>
          <p:nvPr>
            <p:ph idx="1"/>
          </p:nvPr>
        </p:nvSpPr>
        <p:spPr>
          <a:xfrm>
            <a:off x="1103313" y="2052918"/>
            <a:ext cx="8573348" cy="4195481"/>
          </a:xfrm>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3:9  ¿A qué conclusión llegamos? ¿Acaso los judíos somos mejores? ¡De ninguna manera! Ya hemos demostrado que tanto los j</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udíos como los gentiles están bajo el pecado. </a:t>
            </a:r>
          </a:p>
          <a:p>
            <a:r>
              <a:rPr lang="es-ES" dirty="0">
                <a:latin typeface="ADLaM Display" panose="02010000000000000000" pitchFamily="2" charset="0"/>
                <a:ea typeface="ADLaM Display" panose="02010000000000000000" pitchFamily="2" charset="0"/>
                <a:cs typeface="ADLaM Display" panose="02010000000000000000" pitchFamily="2" charset="0"/>
              </a:rPr>
              <a:t>Rom 3:10  Así está escrito: «No hay un solo justo, ni siquiera uno; </a:t>
            </a:r>
          </a:p>
          <a:p>
            <a:r>
              <a:rPr lang="es-ES" dirty="0">
                <a:latin typeface="ADLaM Display" panose="02010000000000000000" pitchFamily="2" charset="0"/>
                <a:ea typeface="ADLaM Display" panose="02010000000000000000" pitchFamily="2" charset="0"/>
                <a:cs typeface="ADLaM Display" panose="02010000000000000000" pitchFamily="2" charset="0"/>
              </a:rPr>
              <a:t>Rom 3:11  no hay nadie que entienda, nadie que busque a Dios. </a:t>
            </a:r>
          </a:p>
          <a:p>
            <a:r>
              <a:rPr lang="es-ES" dirty="0">
                <a:latin typeface="ADLaM Display" panose="02010000000000000000" pitchFamily="2" charset="0"/>
                <a:ea typeface="ADLaM Display" panose="02010000000000000000" pitchFamily="2" charset="0"/>
                <a:cs typeface="ADLaM Display" panose="02010000000000000000" pitchFamily="2" charset="0"/>
              </a:rPr>
              <a:t>Rom 3:12  Todos se han descarriado, a una se han corrompido. No hay nadie que haga lo bueno; ¡no hay uno solo!»[l] </a:t>
            </a:r>
          </a:p>
        </p:txBody>
      </p:sp>
    </p:spTree>
    <p:extLst>
      <p:ext uri="{BB962C8B-B14F-4D97-AF65-F5344CB8AC3E}">
        <p14:creationId xmlns:p14="http://schemas.microsoft.com/office/powerpoint/2010/main" val="512310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B9AD8-A276-E3F8-EAAE-9166C0996F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434A8C7-717B-492A-E1CE-374F7AF7DB33}"/>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SEMANA 2</a:t>
            </a:r>
            <a:br>
              <a:rPr lang="es-MX" dirty="0">
                <a:latin typeface="ADLaM Display" panose="02010000000000000000" pitchFamily="2" charset="0"/>
                <a:ea typeface="ADLaM Display" panose="02010000000000000000" pitchFamily="2" charset="0"/>
                <a:cs typeface="ADLaM Display" panose="02010000000000000000" pitchFamily="2" charset="0"/>
              </a:rPr>
            </a:br>
            <a:r>
              <a:rPr lang="es-MX" dirty="0">
                <a:latin typeface="ADLaM Display" panose="02010000000000000000" pitchFamily="2" charset="0"/>
                <a:ea typeface="ADLaM Display" panose="02010000000000000000" pitchFamily="2" charset="0"/>
                <a:cs typeface="ADLaM Display" panose="02010000000000000000" pitchFamily="2" charset="0"/>
              </a:rPr>
              <a:t>Leer los capítulos 3 al 7</a:t>
            </a:r>
          </a:p>
        </p:txBody>
      </p:sp>
      <p:sp>
        <p:nvSpPr>
          <p:cNvPr id="3" name="Marcador de contenido 2">
            <a:extLst>
              <a:ext uri="{FF2B5EF4-FFF2-40B4-BE49-F238E27FC236}">
                <a16:creationId xmlns:a16="http://schemas.microsoft.com/office/drawing/2014/main" id="{B186A6F9-4F44-6298-7AEA-3ECA33E7DA15}"/>
              </a:ext>
            </a:extLst>
          </p:cNvPr>
          <p:cNvSpPr>
            <a:spLocks noGrp="1"/>
          </p:cNvSpPr>
          <p:nvPr>
            <p:ph idx="1"/>
          </p:nvPr>
        </p:nvSpPr>
        <p:spPr>
          <a:xfrm>
            <a:off x="1103312" y="2052918"/>
            <a:ext cx="4507375" cy="3238173"/>
          </a:xfrm>
          <a:solidFill>
            <a:srgbClr val="C00000"/>
          </a:solidFill>
        </p:spPr>
        <p:style>
          <a:lnRef idx="2">
            <a:schemeClr val="accent1"/>
          </a:lnRef>
          <a:fillRef idx="1">
            <a:schemeClr val="lt1"/>
          </a:fillRef>
          <a:effectRef idx="0">
            <a:schemeClr val="accent1"/>
          </a:effectRef>
          <a:fontRef idx="minor">
            <a:schemeClr val="dk1"/>
          </a:fontRef>
        </p:style>
        <p:txBody>
          <a:bodyPr/>
          <a:lstStyle/>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Capítulos 3.21-5.21:</a:t>
            </a:r>
          </a:p>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La justificación por la Fe</a:t>
            </a:r>
          </a:p>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Análisis de los términos:</a:t>
            </a:r>
          </a:p>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Justificación</a:t>
            </a:r>
          </a:p>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Propiciación</a:t>
            </a:r>
          </a:p>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Redención</a:t>
            </a:r>
          </a:p>
          <a:p>
            <a:r>
              <a:rPr lang="es-MX"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Ejemplo de Abraham (Cap. 4)</a:t>
            </a:r>
          </a:p>
        </p:txBody>
      </p:sp>
      <p:graphicFrame>
        <p:nvGraphicFramePr>
          <p:cNvPr id="4" name="Tabla 3">
            <a:extLst>
              <a:ext uri="{FF2B5EF4-FFF2-40B4-BE49-F238E27FC236}">
                <a16:creationId xmlns:a16="http://schemas.microsoft.com/office/drawing/2014/main" id="{28D968BF-30DD-FE38-9F8E-810065DC7BA6}"/>
              </a:ext>
            </a:extLst>
          </p:cNvPr>
          <p:cNvGraphicFramePr>
            <a:graphicFrameLocks noGrp="1"/>
          </p:cNvGraphicFramePr>
          <p:nvPr>
            <p:extLst>
              <p:ext uri="{D42A27DB-BD31-4B8C-83A1-F6EECF244321}">
                <p14:modId xmlns:p14="http://schemas.microsoft.com/office/powerpoint/2010/main" val="3928475586"/>
              </p:ext>
            </p:extLst>
          </p:nvPr>
        </p:nvGraphicFramePr>
        <p:xfrm>
          <a:off x="5788240" y="2789765"/>
          <a:ext cx="5601810" cy="1463040"/>
        </p:xfrm>
        <a:graphic>
          <a:graphicData uri="http://schemas.openxmlformats.org/drawingml/2006/table">
            <a:tbl>
              <a:tblPr firstRow="1" bandRow="1">
                <a:tableStyleId>{5C22544A-7EE6-4342-B048-85BDC9FD1C3A}</a:tableStyleId>
              </a:tblPr>
              <a:tblGrid>
                <a:gridCol w="5601810">
                  <a:extLst>
                    <a:ext uri="{9D8B030D-6E8A-4147-A177-3AD203B41FA5}">
                      <a16:colId xmlns:a16="http://schemas.microsoft.com/office/drawing/2014/main" val="3109851038"/>
                    </a:ext>
                  </a:extLst>
                </a:gridCol>
              </a:tblGrid>
              <a:tr h="370840">
                <a:tc>
                  <a:txBody>
                    <a:bodyPr/>
                    <a:lstStyle/>
                    <a:p>
                      <a:r>
                        <a:rPr lang="es-MX" dirty="0"/>
                        <a:t>Cap. 6 y 7</a:t>
                      </a:r>
                    </a:p>
                    <a:p>
                      <a:r>
                        <a:rPr lang="es-MX" dirty="0"/>
                        <a:t>La santificación y la lucha con la Ley</a:t>
                      </a:r>
                    </a:p>
                    <a:p>
                      <a:r>
                        <a:rPr lang="es-MX" dirty="0"/>
                        <a:t>Identificar los contrastes .</a:t>
                      </a:r>
                    </a:p>
                    <a:p>
                      <a:r>
                        <a:rPr lang="es-MX" dirty="0"/>
                        <a:t>Esclavos del pecado vs. esclavos de la justicia</a:t>
                      </a:r>
                    </a:p>
                    <a:p>
                      <a:r>
                        <a:rPr lang="es-MX" dirty="0"/>
                        <a:t>La carne contra el espíritu.</a:t>
                      </a:r>
                      <a:endParaRPr lang="en-US" dirty="0"/>
                    </a:p>
                  </a:txBody>
                  <a:tcPr/>
                </a:tc>
                <a:extLst>
                  <a:ext uri="{0D108BD9-81ED-4DB2-BD59-A6C34878D82A}">
                    <a16:rowId xmlns:a16="http://schemas.microsoft.com/office/drawing/2014/main" val="3101717296"/>
                  </a:ext>
                </a:extLst>
              </a:tr>
            </a:tbl>
          </a:graphicData>
        </a:graphic>
      </p:graphicFrame>
    </p:spTree>
    <p:extLst>
      <p:ext uri="{BB962C8B-B14F-4D97-AF65-F5344CB8AC3E}">
        <p14:creationId xmlns:p14="http://schemas.microsoft.com/office/powerpoint/2010/main" val="3059007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631DD-AAFE-1732-B5AA-0F5867441CC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71E453-1E83-09EE-C0F9-D66D730657B9}"/>
              </a:ext>
            </a:extLst>
          </p:cNvPr>
          <p:cNvSpPr>
            <a:spLocks noGrp="1"/>
          </p:cNvSpPr>
          <p:nvPr>
            <p:ph type="title"/>
          </p:nvPr>
        </p:nvSpPr>
        <p:spPr>
          <a:xfrm>
            <a:off x="646111" y="452718"/>
            <a:ext cx="9404723" cy="1074241"/>
          </a:xfrm>
        </p:spPr>
        <p:txBody>
          <a:bodyPr/>
          <a:lstStyle/>
          <a:p>
            <a:pPr algn="ctr"/>
            <a:r>
              <a:rPr lang="es-MX" sz="2800" dirty="0">
                <a:latin typeface="ADLaM Display" panose="02010000000000000000" pitchFamily="2" charset="0"/>
                <a:ea typeface="ADLaM Display" panose="02010000000000000000" pitchFamily="2" charset="0"/>
                <a:cs typeface="ADLaM Display" panose="02010000000000000000" pitchFamily="2" charset="0"/>
              </a:rPr>
              <a:t>Como entendemos la justificación por Fe? </a:t>
            </a:r>
            <a:br>
              <a:rPr lang="es-MX" sz="2800" dirty="0">
                <a:latin typeface="ADLaM Display" panose="02010000000000000000" pitchFamily="2" charset="0"/>
                <a:ea typeface="ADLaM Display" panose="02010000000000000000" pitchFamily="2" charset="0"/>
                <a:cs typeface="ADLaM Display" panose="02010000000000000000" pitchFamily="2" charset="0"/>
              </a:rPr>
            </a:br>
            <a:r>
              <a:rPr lang="es-MX" sz="2800" dirty="0">
                <a:latin typeface="ADLaM Display" panose="02010000000000000000" pitchFamily="2" charset="0"/>
                <a:ea typeface="ADLaM Display" panose="02010000000000000000" pitchFamily="2" charset="0"/>
                <a:cs typeface="ADLaM Display" panose="02010000000000000000" pitchFamily="2" charset="0"/>
              </a:rPr>
              <a:t>(Cap</a:t>
            </a:r>
            <a:r>
              <a:rPr lang="es-MX" dirty="0">
                <a:latin typeface="ADLaM Display" panose="02010000000000000000" pitchFamily="2" charset="0"/>
                <a:ea typeface="ADLaM Display" panose="02010000000000000000" pitchFamily="2" charset="0"/>
                <a:cs typeface="ADLaM Display" panose="02010000000000000000" pitchFamily="2" charset="0"/>
              </a:rPr>
              <a:t>.</a:t>
            </a:r>
            <a:r>
              <a:rPr lang="es-MX" sz="2400" dirty="0">
                <a:latin typeface="ADLaM Display" panose="02010000000000000000" pitchFamily="2" charset="0"/>
                <a:ea typeface="ADLaM Display" panose="02010000000000000000" pitchFamily="2" charset="0"/>
                <a:cs typeface="ADLaM Display" panose="02010000000000000000" pitchFamily="2" charset="0"/>
              </a:rPr>
              <a:t>3.21 al 5.21)</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1A5132C0-3937-4510-B91F-F4C91A10976C}"/>
              </a:ext>
            </a:extLst>
          </p:cNvPr>
          <p:cNvSpPr>
            <a:spLocks noGrp="1"/>
          </p:cNvSpPr>
          <p:nvPr>
            <p:ph idx="1"/>
          </p:nvPr>
        </p:nvSpPr>
        <p:spPr>
          <a:xfrm>
            <a:off x="1103312" y="1811046"/>
            <a:ext cx="8946541" cy="4437354"/>
          </a:xfrm>
        </p:spPr>
        <p:txBody>
          <a:bodyPr>
            <a:normAutofit/>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Es importante analizar los términos:</a:t>
            </a:r>
          </a:p>
          <a:p>
            <a:r>
              <a:rPr lang="es-MX"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Justificación: </a:t>
            </a:r>
            <a:r>
              <a:rPr lang="es-MX" dirty="0">
                <a:latin typeface="ADLaM Display" panose="02010000000000000000" pitchFamily="2" charset="0"/>
                <a:ea typeface="ADLaM Display" panose="02010000000000000000" pitchFamily="2" charset="0"/>
                <a:cs typeface="ADLaM Display" panose="02010000000000000000" pitchFamily="2" charset="0"/>
              </a:rPr>
              <a:t>La cual debe entenderse incluyendo lo que significa Propiciación, Gracia, expiación  y Redención.</a:t>
            </a:r>
          </a:p>
          <a:p>
            <a:r>
              <a:rPr lang="es-ES" dirty="0">
                <a:latin typeface="ADLaM Display" panose="02010000000000000000" pitchFamily="2" charset="0"/>
                <a:ea typeface="ADLaM Display" panose="02010000000000000000" pitchFamily="2" charset="0"/>
                <a:cs typeface="ADLaM Display" panose="02010000000000000000" pitchFamily="2" charset="0"/>
              </a:rPr>
              <a:t>Rom 3:21  Pero ahora, sin la mediación de la ley, se ha manifestado la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justicia de Dios, </a:t>
            </a:r>
            <a:r>
              <a:rPr lang="es-ES" dirty="0">
                <a:latin typeface="ADLaM Display" panose="02010000000000000000" pitchFamily="2" charset="0"/>
                <a:ea typeface="ADLaM Display" panose="02010000000000000000" pitchFamily="2" charset="0"/>
                <a:cs typeface="ADLaM Display" panose="02010000000000000000" pitchFamily="2" charset="0"/>
              </a:rPr>
              <a:t>de la que dan testimonio la ley y los profetas. </a:t>
            </a:r>
          </a:p>
          <a:p>
            <a:r>
              <a:rPr lang="es-ES" dirty="0">
                <a:latin typeface="ADLaM Display" panose="02010000000000000000" pitchFamily="2" charset="0"/>
                <a:ea typeface="ADLaM Display" panose="02010000000000000000" pitchFamily="2" charset="0"/>
                <a:cs typeface="ADLaM Display" panose="02010000000000000000" pitchFamily="2" charset="0"/>
              </a:rPr>
              <a:t>Rom 3:22  Esta justicia de Dios llega, mediante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la fe </a:t>
            </a:r>
            <a:r>
              <a:rPr lang="es-ES" dirty="0">
                <a:latin typeface="ADLaM Display" panose="02010000000000000000" pitchFamily="2" charset="0"/>
                <a:ea typeface="ADLaM Display" panose="02010000000000000000" pitchFamily="2" charset="0"/>
                <a:cs typeface="ADLaM Display" panose="02010000000000000000" pitchFamily="2" charset="0"/>
              </a:rPr>
              <a:t>en Jesucristo, a todos los que creen. De hecho, no hay distinción, </a:t>
            </a:r>
          </a:p>
          <a:p>
            <a:r>
              <a:rPr lang="es-ES" dirty="0">
                <a:latin typeface="ADLaM Display" panose="02010000000000000000" pitchFamily="2" charset="0"/>
                <a:ea typeface="ADLaM Display" panose="02010000000000000000" pitchFamily="2" charset="0"/>
                <a:cs typeface="ADLaM Display" panose="02010000000000000000" pitchFamily="2" charset="0"/>
              </a:rPr>
              <a:t>Rom 3:23  pues todos han pecado y están privados de la gloria de Dios, </a:t>
            </a:r>
          </a:p>
          <a:p>
            <a:r>
              <a:rPr lang="es-ES" dirty="0">
                <a:latin typeface="ADLaM Display" panose="02010000000000000000" pitchFamily="2" charset="0"/>
                <a:ea typeface="ADLaM Display" panose="02010000000000000000" pitchFamily="2" charset="0"/>
                <a:cs typeface="ADLaM Display" panose="02010000000000000000" pitchFamily="2" charset="0"/>
              </a:rPr>
              <a:t>Rom 3:24  pero por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su gracia </a:t>
            </a:r>
            <a:r>
              <a:rPr lang="es-ES" dirty="0">
                <a:latin typeface="ADLaM Display" panose="02010000000000000000" pitchFamily="2" charset="0"/>
                <a:ea typeface="ADLaM Display" panose="02010000000000000000" pitchFamily="2" charset="0"/>
                <a:cs typeface="ADLaM Display" panose="02010000000000000000" pitchFamily="2" charset="0"/>
              </a:rPr>
              <a:t>son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justificados </a:t>
            </a:r>
            <a:r>
              <a:rPr lang="es-ES" dirty="0">
                <a:latin typeface="ADLaM Display" panose="02010000000000000000" pitchFamily="2" charset="0"/>
                <a:ea typeface="ADLaM Display" panose="02010000000000000000" pitchFamily="2" charset="0"/>
                <a:cs typeface="ADLaM Display" panose="02010000000000000000" pitchFamily="2" charset="0"/>
              </a:rPr>
              <a:t>gratuitamente mediante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la redención </a:t>
            </a:r>
            <a:r>
              <a:rPr lang="es-ES" dirty="0">
                <a:latin typeface="ADLaM Display" panose="02010000000000000000" pitchFamily="2" charset="0"/>
                <a:ea typeface="ADLaM Display" panose="02010000000000000000" pitchFamily="2" charset="0"/>
                <a:cs typeface="ADLaM Display" panose="02010000000000000000" pitchFamily="2" charset="0"/>
              </a:rPr>
              <a:t>que Cristo Jesús efectuó.[q]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965603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9F093-EBEC-A23B-BD81-FBD13A4FC26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4564D5C-BCB9-B762-7506-768EA9D4C7D5}"/>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Para reflexionar…</a:t>
            </a:r>
          </a:p>
        </p:txBody>
      </p:sp>
      <p:sp>
        <p:nvSpPr>
          <p:cNvPr id="3" name="Marcador de contenido 2">
            <a:extLst>
              <a:ext uri="{FF2B5EF4-FFF2-40B4-BE49-F238E27FC236}">
                <a16:creationId xmlns:a16="http://schemas.microsoft.com/office/drawing/2014/main" id="{2AAD0BF5-F8B7-68BC-DD36-2BE1E7B9438F}"/>
              </a:ext>
            </a:extLst>
          </p:cNvPr>
          <p:cNvSpPr>
            <a:spLocks noGrp="1"/>
          </p:cNvSpPr>
          <p:nvPr>
            <p:ph idx="1"/>
          </p:nvPr>
        </p:nvSpPr>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La Justicia de Dios, como una Acción no como una cualidad solamente.</a:t>
            </a:r>
          </a:p>
          <a:p>
            <a:r>
              <a:rPr lang="es-ES" dirty="0">
                <a:latin typeface="ADLaM Display" panose="02010000000000000000" pitchFamily="2" charset="0"/>
                <a:ea typeface="ADLaM Display" panose="02010000000000000000" pitchFamily="2" charset="0"/>
                <a:cs typeface="ADLaM Display" panose="02010000000000000000" pitchFamily="2" charset="0"/>
              </a:rPr>
              <a:t>El termino Justicia de…o justificación, es un verbo en Voz Pasiva• Qué indica: El sujeto recibe la acción que realiza otra persona o fuerza:  Ejemplo conceptual: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Yo soy desatado» </a:t>
            </a:r>
            <a:r>
              <a:rPr lang="es-ES" dirty="0">
                <a:latin typeface="ADLaM Display" panose="02010000000000000000" pitchFamily="2" charset="0"/>
                <a:ea typeface="ADLaM Display" panose="02010000000000000000" pitchFamily="2" charset="0"/>
                <a:cs typeface="ADLaM Display" panose="02010000000000000000" pitchFamily="2" charset="0"/>
              </a:rPr>
              <a:t>(el sujeto padece o recibe la acción)</a:t>
            </a:r>
          </a:p>
          <a:p>
            <a:r>
              <a:rPr lang="es-ES" dirty="0">
                <a:latin typeface="ADLaM Display" panose="02010000000000000000" pitchFamily="2" charset="0"/>
                <a:ea typeface="ADLaM Display" panose="02010000000000000000" pitchFamily="2" charset="0"/>
                <a:cs typeface="ADLaM Display" panose="02010000000000000000" pitchFamily="2" charset="0"/>
              </a:rPr>
              <a:t>Por lo tanto, es Dios quien realiza la </a:t>
            </a:r>
            <a:r>
              <a:rPr lang="es-MX" dirty="0">
                <a:latin typeface="ADLaM Display" panose="02010000000000000000" pitchFamily="2" charset="0"/>
                <a:ea typeface="ADLaM Display" panose="02010000000000000000" pitchFamily="2" charset="0"/>
                <a:cs typeface="ADLaM Display" panose="02010000000000000000" pitchFamily="2" charset="0"/>
              </a:rPr>
              <a:t>acción en favor del hombre y no el hombre mismo. Porque humanamente no hay justo…</a:t>
            </a:r>
          </a:p>
        </p:txBody>
      </p:sp>
    </p:spTree>
    <p:extLst>
      <p:ext uri="{BB962C8B-B14F-4D97-AF65-F5344CB8AC3E}">
        <p14:creationId xmlns:p14="http://schemas.microsoft.com/office/powerpoint/2010/main" val="3241304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C5DD-4109-0DCA-72F4-8C9950B30B14}"/>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4035909-4B3C-60DB-E257-640830802017}"/>
              </a:ext>
            </a:extLst>
          </p:cNvPr>
          <p:cNvSpPr>
            <a:spLocks noGrp="1"/>
          </p:cNvSpPr>
          <p:nvPr>
            <p:ph idx="1"/>
          </p:nvPr>
        </p:nvSpPr>
        <p:spPr>
          <a:xfrm>
            <a:off x="1103312" y="736848"/>
            <a:ext cx="5785760" cy="5511552"/>
          </a:xfrm>
        </p:spPr>
        <p:txBody>
          <a:bodyPr>
            <a:normAutofit fontScale="85000" lnSpcReduction="10000"/>
          </a:bodyPr>
          <a:lstStyle/>
          <a:p>
            <a:r>
              <a:rPr lang="es-MX"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Redención: </a:t>
            </a:r>
          </a:p>
          <a:p>
            <a:r>
              <a:rPr lang="es-MX" dirty="0">
                <a:latin typeface="ADLaM Display" panose="02010000000000000000" pitchFamily="2" charset="0"/>
                <a:ea typeface="ADLaM Display" panose="02010000000000000000" pitchFamily="2" charset="0"/>
                <a:cs typeface="ADLaM Display" panose="02010000000000000000" pitchFamily="2" charset="0"/>
              </a:rPr>
              <a:t>Remisión o rescate.</a:t>
            </a:r>
          </a:p>
          <a:p>
            <a:r>
              <a:rPr lang="es-MX"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Propiciación: o Propiciatorio:</a:t>
            </a:r>
          </a:p>
          <a:p>
            <a:r>
              <a:rPr lang="es-MX" dirty="0">
                <a:latin typeface="ADLaM Display" panose="02010000000000000000" pitchFamily="2" charset="0"/>
                <a:ea typeface="ADLaM Display" panose="02010000000000000000" pitchFamily="2" charset="0"/>
                <a:cs typeface="ADLaM Display" panose="02010000000000000000" pitchFamily="2" charset="0"/>
              </a:rPr>
              <a:t>Proveer la victima para el pago del rescate. Lugar donde se realiza el perdon: En el arca del pacto la tapa superior era el llamado propiciatorio. </a:t>
            </a:r>
          </a:p>
          <a:p>
            <a:r>
              <a:rPr lang="es-ES" dirty="0">
                <a:latin typeface="ADLaM Display" panose="02010000000000000000" pitchFamily="2" charset="0"/>
                <a:ea typeface="ADLaM Display" panose="02010000000000000000" pitchFamily="2" charset="0"/>
                <a:cs typeface="ADLaM Display" panose="02010000000000000000" pitchFamily="2" charset="0"/>
              </a:rPr>
              <a:t> Durante el Día de la Expiación, el sumo sacerdote rociaba sobre ella la sangre de un sacrificio para limpiar los pecados del pueblo (Levítico 16:14-16).</a:t>
            </a:r>
            <a:endParaRPr lang="es-MX" dirty="0">
              <a:latin typeface="ADLaM Display" panose="02010000000000000000" pitchFamily="2" charset="0"/>
              <a:ea typeface="ADLaM Display" panose="02010000000000000000" pitchFamily="2" charset="0"/>
              <a:cs typeface="ADLaM Display" panose="02010000000000000000" pitchFamily="2" charset="0"/>
            </a:endParaRPr>
          </a:p>
          <a:p>
            <a:r>
              <a:rPr lang="es-MX"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Expiación:</a:t>
            </a:r>
          </a:p>
          <a:p>
            <a:r>
              <a:rPr lang="es-ES" dirty="0">
                <a:latin typeface="ADLaM Display" panose="02010000000000000000" pitchFamily="2" charset="0"/>
                <a:ea typeface="ADLaM Display" panose="02010000000000000000" pitchFamily="2" charset="0"/>
                <a:cs typeface="ADLaM Display" panose="02010000000000000000" pitchFamily="2" charset="0"/>
              </a:rPr>
              <a:t>Borra la culpa</a:t>
            </a:r>
            <a:r>
              <a:rPr lang="es-MX" dirty="0">
                <a:latin typeface="ADLaM Display" panose="02010000000000000000" pitchFamily="2" charset="0"/>
                <a:ea typeface="ADLaM Display" panose="02010000000000000000" pitchFamily="2" charset="0"/>
                <a:cs typeface="ADLaM Display" panose="02010000000000000000" pitchFamily="2" charset="0"/>
              </a:rPr>
              <a:t>…</a:t>
            </a:r>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Heb 2:17  Por eso era preciso que en todo se asemejara a sus hermanos, para ser un sumo sacerdote fiel y misericordioso al servicio de Dios, a fin de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expiar[</a:t>
            </a:r>
            <a:r>
              <a:rPr lang="es-ES" dirty="0">
                <a:latin typeface="ADLaM Display" panose="02010000000000000000" pitchFamily="2" charset="0"/>
                <a:ea typeface="ADLaM Display" panose="02010000000000000000" pitchFamily="2" charset="0"/>
                <a:cs typeface="ADLaM Display" panose="02010000000000000000" pitchFamily="2" charset="0"/>
              </a:rPr>
              <a:t>ñ]  los pecados del pueblo. </a:t>
            </a:r>
          </a:p>
          <a:p>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Gracia:</a:t>
            </a:r>
          </a:p>
          <a:p>
            <a:r>
              <a:rPr lang="es-ES" dirty="0">
                <a:latin typeface="ADLaM Display" panose="02010000000000000000" pitchFamily="2" charset="0"/>
                <a:ea typeface="ADLaM Display" panose="02010000000000000000" pitchFamily="2" charset="0"/>
                <a:cs typeface="ADLaM Display" panose="02010000000000000000" pitchFamily="2" charset="0"/>
              </a:rPr>
              <a:t>Favor, expresión de bondad, favorecer…</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5" name="Imagen 4">
            <a:extLst>
              <a:ext uri="{FF2B5EF4-FFF2-40B4-BE49-F238E27FC236}">
                <a16:creationId xmlns:a16="http://schemas.microsoft.com/office/drawing/2014/main" id="{B636A57E-0CEA-6FF4-2D12-B20366E000F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50710" y="1708627"/>
            <a:ext cx="4397405" cy="3209925"/>
          </a:xfrm>
          <a:prstGeom prst="rect">
            <a:avLst/>
          </a:prstGeom>
        </p:spPr>
      </p:pic>
    </p:spTree>
    <p:extLst>
      <p:ext uri="{BB962C8B-B14F-4D97-AF65-F5344CB8AC3E}">
        <p14:creationId xmlns:p14="http://schemas.microsoft.com/office/powerpoint/2010/main" val="4172613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DB66C-C893-A187-42CA-086D3D0DD89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155F423-11A1-092B-7CFC-F3DD26F479DA}"/>
              </a:ext>
            </a:extLst>
          </p:cNvPr>
          <p:cNvSpPr>
            <a:spLocks noGrp="1"/>
          </p:cNvSpPr>
          <p:nvPr>
            <p:ph type="title"/>
          </p:nvPr>
        </p:nvSpPr>
        <p:spPr/>
        <p:txBody>
          <a:bodyPr/>
          <a:lstStyle/>
          <a:p>
            <a:pPr algn="ctr"/>
            <a:r>
              <a:rPr lang="es-MX" sz="3200" dirty="0">
                <a:latin typeface="ADLaM Display" panose="02010000000000000000" pitchFamily="2" charset="0"/>
                <a:ea typeface="ADLaM Display" panose="02010000000000000000" pitchFamily="2" charset="0"/>
                <a:cs typeface="ADLaM Display" panose="02010000000000000000" pitchFamily="2" charset="0"/>
              </a:rPr>
              <a:t>El ejemplo de Abraham. Cap. 4</a:t>
            </a:r>
          </a:p>
        </p:txBody>
      </p:sp>
      <p:sp>
        <p:nvSpPr>
          <p:cNvPr id="3" name="Marcador de contenido 2">
            <a:extLst>
              <a:ext uri="{FF2B5EF4-FFF2-40B4-BE49-F238E27FC236}">
                <a16:creationId xmlns:a16="http://schemas.microsoft.com/office/drawing/2014/main" id="{34D89AC0-4862-3EC6-E3B3-22518EEBE19F}"/>
              </a:ext>
            </a:extLst>
          </p:cNvPr>
          <p:cNvSpPr>
            <a:spLocks noGrp="1"/>
          </p:cNvSpPr>
          <p:nvPr>
            <p:ph idx="1"/>
          </p:nvPr>
        </p:nvSpPr>
        <p:spPr>
          <a:xfrm>
            <a:off x="1103312" y="1553592"/>
            <a:ext cx="8946541" cy="4694807"/>
          </a:xfrm>
        </p:spPr>
        <p:txBody>
          <a:bodyPr/>
          <a:lstStyle/>
          <a:p>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Partiendo de los temas tratados hasta aquí, de la Justificación, redención, expiación, propiciación y gracia, el capitulo 4 inicia con una pregunta:</a:t>
            </a:r>
          </a:p>
          <a:p>
            <a:r>
              <a:rPr lang="es-ES" dirty="0">
                <a:latin typeface="ADLaM Display" panose="02010000000000000000" pitchFamily="2" charset="0"/>
                <a:ea typeface="ADLaM Display" panose="02010000000000000000" pitchFamily="2" charset="0"/>
                <a:cs typeface="ADLaM Display" panose="02010000000000000000" pitchFamily="2" charset="0"/>
              </a:rPr>
              <a:t>Rom 4:1  Entonces, ¿qué diremos en el caso de nuestro antepasado Abraham?[s] </a:t>
            </a:r>
          </a:p>
          <a:p>
            <a:r>
              <a:rPr lang="es-ES" dirty="0">
                <a:latin typeface="ADLaM Display" panose="02010000000000000000" pitchFamily="2" charset="0"/>
                <a:ea typeface="ADLaM Display" panose="02010000000000000000" pitchFamily="2" charset="0"/>
                <a:cs typeface="ADLaM Display" panose="02010000000000000000" pitchFamily="2" charset="0"/>
              </a:rPr>
              <a:t>Rom 4:2  En realidad, si Abraham hubiera sido justificado por las obras, habría tenido de qué jactarse, pero no delante de Dios. </a:t>
            </a:r>
          </a:p>
          <a:p>
            <a:r>
              <a:rPr lang="es-ES" dirty="0">
                <a:latin typeface="ADLaM Display" panose="02010000000000000000" pitchFamily="2" charset="0"/>
                <a:ea typeface="ADLaM Display" panose="02010000000000000000" pitchFamily="2" charset="0"/>
                <a:cs typeface="ADLaM Display" panose="02010000000000000000" pitchFamily="2" charset="0"/>
              </a:rPr>
              <a:t>Si históricamente las acciones de la gracia de Dios junto con las demás acciones no se habían dado; ¿Cómo fue justificado Abraham?</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201386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6F51B-61F9-26A7-D317-C872874FEABD}"/>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2848CCF-E5C2-E778-81E3-130A9B70B8DF}"/>
              </a:ext>
            </a:extLst>
          </p:cNvPr>
          <p:cNvSpPr>
            <a:spLocks noGrp="1"/>
          </p:cNvSpPr>
          <p:nvPr>
            <p:ph idx="1"/>
          </p:nvPr>
        </p:nvSpPr>
        <p:spPr>
          <a:xfrm>
            <a:off x="1103312" y="1145220"/>
            <a:ext cx="8946541" cy="5103180"/>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Siguiente pregunta:</a:t>
            </a:r>
          </a:p>
          <a:p>
            <a:r>
              <a:rPr lang="es-ES" dirty="0">
                <a:latin typeface="ADLaM Display" panose="02010000000000000000" pitchFamily="2" charset="0"/>
                <a:ea typeface="ADLaM Display" panose="02010000000000000000" pitchFamily="2" charset="0"/>
                <a:cs typeface="ADLaM Display" panose="02010000000000000000" pitchFamily="2" charset="0"/>
              </a:rPr>
              <a:t>Rom 4:4  Ahora bien, cuando alguien trabaja, no se le toma en cuenta el salario como un favor sino como una deuda. </a:t>
            </a:r>
          </a:p>
          <a:p>
            <a:r>
              <a:rPr lang="es-ES" dirty="0">
                <a:latin typeface="ADLaM Display" panose="02010000000000000000" pitchFamily="2" charset="0"/>
                <a:ea typeface="ADLaM Display" panose="02010000000000000000" pitchFamily="2" charset="0"/>
                <a:cs typeface="ADLaM Display" panose="02010000000000000000" pitchFamily="2" charset="0"/>
              </a:rPr>
              <a:t>Rom 4:10  ¿Bajo qué circunstancias sucedió esto? ¿Fue antes o después de ser circuncidado? ¡Antes, y no después! </a:t>
            </a:r>
          </a:p>
          <a:p>
            <a:r>
              <a:rPr lang="es-ES" dirty="0">
                <a:solidFill>
                  <a:srgbClr val="FFC000"/>
                </a:solidFill>
                <a:latin typeface="ADLaM Display" panose="02010000000000000000" pitchFamily="2" charset="0"/>
                <a:ea typeface="ADLaM Display" panose="02010000000000000000" pitchFamily="2" charset="0"/>
                <a:cs typeface="ADLaM Display" panose="02010000000000000000" pitchFamily="2" charset="0"/>
              </a:rPr>
              <a:t>Este versículo debe visualizarse dentro del contexto del Antiguo Testamento pues Pablo hace referencia a lo que dice la Escritura, es decir en el contexto de Abraham:</a:t>
            </a:r>
          </a:p>
          <a:p>
            <a:r>
              <a:rPr lang="es-ES" dirty="0">
                <a:latin typeface="ADLaM Display" panose="02010000000000000000" pitchFamily="2" charset="0"/>
                <a:ea typeface="ADLaM Display" panose="02010000000000000000" pitchFamily="2" charset="0"/>
                <a:cs typeface="ADLaM Display" panose="02010000000000000000" pitchFamily="2" charset="0"/>
              </a:rPr>
              <a:t>Rom 4:3  Pues ¿qué dice la Escritura? «Le creyó Abraham a Dios, y esto se le tomó en cuenta como justicia.</a:t>
            </a:r>
          </a:p>
          <a:p>
            <a:r>
              <a:rPr lang="es-ES" dirty="0">
                <a:latin typeface="ADLaM Display" panose="02010000000000000000" pitchFamily="2" charset="0"/>
                <a:ea typeface="ADLaM Display" panose="02010000000000000000" pitchFamily="2" charset="0"/>
                <a:cs typeface="ADLaM Display" panose="02010000000000000000" pitchFamily="2" charset="0"/>
              </a:rPr>
              <a:t>..le fue contado…considerar o valorar.</a:t>
            </a:r>
          </a:p>
          <a:p>
            <a:endParaRPr lang="es-ES"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596943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EF1F-AAE0-DA68-44C9-4F0ED461A0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23D461F-1418-39CB-37A9-5D0A5F973838}"/>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La Fe  en el contexto del A.T.</a:t>
            </a:r>
          </a:p>
        </p:txBody>
      </p:sp>
      <p:sp>
        <p:nvSpPr>
          <p:cNvPr id="3" name="Marcador de contenido 2">
            <a:extLst>
              <a:ext uri="{FF2B5EF4-FFF2-40B4-BE49-F238E27FC236}">
                <a16:creationId xmlns:a16="http://schemas.microsoft.com/office/drawing/2014/main" id="{2A6FFD50-79D9-AF0B-0BB4-73E38B66D7ED}"/>
              </a:ext>
            </a:extLst>
          </p:cNvPr>
          <p:cNvSpPr>
            <a:spLocks noGrp="1"/>
          </p:cNvSpPr>
          <p:nvPr>
            <p:ph idx="1"/>
          </p:nvPr>
        </p:nvSpPr>
        <p:spPr>
          <a:xfrm>
            <a:off x="1103312" y="1491450"/>
            <a:ext cx="8946541" cy="4756950"/>
          </a:xfrm>
        </p:spPr>
        <p:txBody>
          <a:bodyPr>
            <a:normAutofit lnSpcReduction="10000"/>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La palabra Fe se menciona solo una vez en el A.T. Cita bíblica: Se encuentra en el libro del profeta Habacuc,  2. 4:  "El justo vivirá por su fe" </a:t>
            </a:r>
          </a:p>
          <a:p>
            <a:r>
              <a:rPr lang="es-ES" dirty="0">
                <a:latin typeface="ADLaM Display" panose="02010000000000000000" pitchFamily="2" charset="0"/>
                <a:ea typeface="ADLaM Display" panose="02010000000000000000" pitchFamily="2" charset="0"/>
                <a:cs typeface="ADLaM Display" panose="02010000000000000000" pitchFamily="2" charset="0"/>
              </a:rPr>
              <a:t>En la cita de Abraham se usa la palabra. Creyó… (aman Heb.) </a:t>
            </a:r>
            <a:r>
              <a:rPr lang="pt-BR" dirty="0">
                <a:latin typeface="ADLaM Display" panose="02010000000000000000" pitchFamily="2" charset="0"/>
                <a:ea typeface="ADLaM Display" panose="02010000000000000000" pitchFamily="2" charset="0"/>
                <a:cs typeface="ADLaM Display" panose="02010000000000000000" pitchFamily="2" charset="0"/>
              </a:rPr>
              <a:t>rendirse (o ser) firme o fiel.</a:t>
            </a:r>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En el Antiguo Testamento, la fe no se define con una fórmula abstracta o doctrinal, sino que se entiende principalmente como confianza activa, fidelidad y obediencia a la persona y a la palabra de Dios.</a:t>
            </a:r>
          </a:p>
          <a:p>
            <a:r>
              <a:rPr lang="es-ES" dirty="0">
                <a:latin typeface="ADLaM Display" panose="02010000000000000000" pitchFamily="2" charset="0"/>
                <a:ea typeface="ADLaM Display" panose="02010000000000000000" pitchFamily="2" charset="0"/>
                <a:cs typeface="ADLaM Display" panose="02010000000000000000" pitchFamily="2" charset="0"/>
              </a:rPr>
              <a:t>Obediencia y servicio: En el Antiguo Testamento, la fe y la obediencia van de la mano. Confiar en Dios se demuestra a través del cumplimiento de su Alianza (la Torá), el servicio fiel y la espera paciente en sus promesas…</a:t>
            </a:r>
          </a:p>
          <a:p>
            <a:r>
              <a:rPr lang="es-ES" dirty="0">
                <a:latin typeface="ADLaM Display" panose="02010000000000000000" pitchFamily="2" charset="0"/>
                <a:ea typeface="ADLaM Display" panose="02010000000000000000" pitchFamily="2" charset="0"/>
                <a:cs typeface="ADLaM Display" panose="02010000000000000000" pitchFamily="2" charset="0"/>
              </a:rPr>
              <a:t>Justicia en el mismo contexto: ..por derecho o rectitud.</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167520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06D7C-C517-C761-8D0A-CE6084A885E3}"/>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30F9A57A-4B1E-5349-C083-E81D3E9428D5}"/>
              </a:ext>
            </a:extLst>
          </p:cNvPr>
          <p:cNvPicPr>
            <a:picLocks noChangeAspect="1"/>
          </p:cNvPicPr>
          <p:nvPr/>
        </p:nvPicPr>
        <p:blipFill>
          <a:blip r:embed="rId2"/>
          <a:stretch>
            <a:fillRect/>
          </a:stretch>
        </p:blipFill>
        <p:spPr>
          <a:xfrm>
            <a:off x="8793422" y="2052918"/>
            <a:ext cx="2071583" cy="2616736"/>
          </a:xfrm>
          <a:prstGeom prst="rect">
            <a:avLst/>
          </a:prstGeom>
        </p:spPr>
      </p:pic>
      <p:sp>
        <p:nvSpPr>
          <p:cNvPr id="2" name="Título 1">
            <a:extLst>
              <a:ext uri="{FF2B5EF4-FFF2-40B4-BE49-F238E27FC236}">
                <a16:creationId xmlns:a16="http://schemas.microsoft.com/office/drawing/2014/main" id="{26C797E6-61D9-D109-F025-D3161AC97512}"/>
              </a:ext>
            </a:extLst>
          </p:cNvPr>
          <p:cNvSpPr>
            <a:spLocks noGrp="1"/>
          </p:cNvSpPr>
          <p:nvPr>
            <p:ph type="title"/>
          </p:nvPr>
        </p:nvSpPr>
        <p:spPr/>
        <p:txBody>
          <a:bodyPr/>
          <a:lstStyle/>
          <a:p>
            <a:pPr algn="ctr"/>
            <a:r>
              <a:rPr lang="es-MX" sz="2800" dirty="0">
                <a:latin typeface="ADLaM Display" panose="02010000000000000000" pitchFamily="2" charset="0"/>
                <a:ea typeface="ADLaM Display" panose="02010000000000000000" pitchFamily="2" charset="0"/>
                <a:cs typeface="ADLaM Display" panose="02010000000000000000" pitchFamily="2" charset="0"/>
              </a:rPr>
              <a:t>Capítulos 6 y 7:</a:t>
            </a:r>
            <a:br>
              <a:rPr lang="es-MX" sz="2800" dirty="0">
                <a:latin typeface="ADLaM Display" panose="02010000000000000000" pitchFamily="2" charset="0"/>
                <a:ea typeface="ADLaM Display" panose="02010000000000000000" pitchFamily="2" charset="0"/>
                <a:cs typeface="ADLaM Display" panose="02010000000000000000" pitchFamily="2" charset="0"/>
              </a:rPr>
            </a:br>
            <a:r>
              <a:rPr lang="es-MX" sz="2800" dirty="0">
                <a:latin typeface="ADLaM Display" panose="02010000000000000000" pitchFamily="2" charset="0"/>
                <a:ea typeface="ADLaM Display" panose="02010000000000000000" pitchFamily="2" charset="0"/>
                <a:cs typeface="ADLaM Display" panose="02010000000000000000" pitchFamily="2" charset="0"/>
              </a:rPr>
              <a:t>La santificación y la lucha con la Ley</a:t>
            </a:r>
            <a:br>
              <a:rPr lang="es-MX" dirty="0">
                <a:latin typeface="ADLaM Display" panose="02010000000000000000" pitchFamily="2" charset="0"/>
                <a:ea typeface="ADLaM Display" panose="02010000000000000000" pitchFamily="2" charset="0"/>
                <a:cs typeface="ADLaM Display" panose="02010000000000000000" pitchFamily="2" charset="0"/>
              </a:rPr>
            </a:b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Marcador de contenido 2">
            <a:extLst>
              <a:ext uri="{FF2B5EF4-FFF2-40B4-BE49-F238E27FC236}">
                <a16:creationId xmlns:a16="http://schemas.microsoft.com/office/drawing/2014/main" id="{0B6C0315-34B0-DC93-A030-F8B782637159}"/>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En el ámbito teológico y bíblico (principalmente en las epístolas del apóstol Pablo), la lucha entre la justificación y la ley se refiere al debate sobre cómo una persona es declarada justa ante Dios: si mediante el cumplimiento de las normas y obras de la ley o a través de la fe en Jesucristo.</a:t>
            </a:r>
          </a:p>
          <a:p>
            <a:r>
              <a:rPr lang="es-ES" dirty="0">
                <a:latin typeface="ADLaM Display" panose="02010000000000000000" pitchFamily="2" charset="0"/>
                <a:ea typeface="ADLaM Display" panose="02010000000000000000" pitchFamily="2" charset="0"/>
                <a:cs typeface="ADLaM Display" panose="02010000000000000000" pitchFamily="2" charset="0"/>
              </a:rPr>
              <a:t>En la filosofía del derecho, este dilema se traduce en el choque entre lo legal (lo que mandan las normas escritas) y lo justo (lo que es moralmente equitativo o correcto)</a:t>
            </a:r>
          </a:p>
          <a:p>
            <a:r>
              <a:rPr lang="es-ES" dirty="0">
                <a:latin typeface="ADLaM Display" panose="02010000000000000000" pitchFamily="2" charset="0"/>
                <a:ea typeface="ADLaM Display" panose="02010000000000000000" pitchFamily="2" charset="0"/>
                <a:cs typeface="ADLaM Display" panose="02010000000000000000" pitchFamily="2" charset="0"/>
              </a:rPr>
              <a:t>Este tema es tratado en el capitulo 7 como veremos.</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720870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DD574-5C2F-21D1-C411-E824133485FD}"/>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3AD9CE7-A7B7-0DA2-025D-D45B1A1F2CEB}"/>
              </a:ext>
            </a:extLst>
          </p:cNvPr>
          <p:cNvSpPr>
            <a:spLocks noGrp="1"/>
          </p:cNvSpPr>
          <p:nvPr>
            <p:ph idx="1"/>
          </p:nvPr>
        </p:nvSpPr>
        <p:spPr>
          <a:xfrm>
            <a:off x="1103312" y="1109710"/>
            <a:ext cx="8946541" cy="5138690"/>
          </a:xfrm>
        </p:spPr>
        <p:txBody>
          <a:bodyPr>
            <a:normAutofit lnSpcReduction="10000"/>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7:5  Porque cuando nuestra naturaleza pecaminosa aún nos dominaba, las malas pasiones que la ley nos despertaba actuaban en los miembros de nuestro cuerpo, y dábamos fruto para muerte. </a:t>
            </a:r>
          </a:p>
          <a:p>
            <a:r>
              <a:rPr lang="es-ES" dirty="0">
                <a:latin typeface="ADLaM Display" panose="02010000000000000000" pitchFamily="2" charset="0"/>
                <a:ea typeface="ADLaM Display" panose="02010000000000000000" pitchFamily="2" charset="0"/>
                <a:cs typeface="ADLaM Display" panose="02010000000000000000" pitchFamily="2" charset="0"/>
              </a:rPr>
              <a:t>Rom 7:6  Pero ahora, al morir a lo que nos tenía subyugados, hemos quedado libres de la ley, a fin de servir a Dios con el nuevo poder que nos da el Espíritu, y no por medio del antiguo mandamiento escrito. </a:t>
            </a:r>
          </a:p>
          <a:p>
            <a:r>
              <a:rPr lang="es-ES" dirty="0">
                <a:latin typeface="ADLaM Display" panose="02010000000000000000" pitchFamily="2" charset="0"/>
                <a:ea typeface="ADLaM Display" panose="02010000000000000000" pitchFamily="2" charset="0"/>
                <a:cs typeface="ADLaM Display" panose="02010000000000000000" pitchFamily="2" charset="0"/>
              </a:rPr>
              <a:t>Tomemos en cuenta que Pablo esta tratando el tema considerando el contexto de como se entendía la Ley mosaica.</a:t>
            </a:r>
          </a:p>
          <a:p>
            <a:r>
              <a:rPr lang="es-ES" dirty="0">
                <a:latin typeface="ADLaM Display" panose="02010000000000000000" pitchFamily="2" charset="0"/>
                <a:ea typeface="ADLaM Display" panose="02010000000000000000" pitchFamily="2" charset="0"/>
                <a:cs typeface="ADLaM Display" panose="02010000000000000000" pitchFamily="2" charset="0"/>
              </a:rPr>
              <a:t>Cuando dice morir a lo que nos tenia subyugados…demuestra esta comprensión.</a:t>
            </a:r>
          </a:p>
          <a:p>
            <a:r>
              <a:rPr lang="es-ES" dirty="0">
                <a:latin typeface="ADLaM Display" panose="02010000000000000000" pitchFamily="2" charset="0"/>
                <a:ea typeface="ADLaM Display" panose="02010000000000000000" pitchFamily="2" charset="0"/>
                <a:cs typeface="ADLaM Display" panose="02010000000000000000" pitchFamily="2" charset="0"/>
              </a:rPr>
              <a:t>Además, declara que la ley es la que despertaba o ponía en evidencia las malas pasiones. Es decir: lo legal es la forma de obedecer por el temor a las consecuencias, pero la justificación es la forma de como Dios libero de esa ley ahora la obediencia es por el poder que da el Espíritu (La acción sentida o voluntaria)</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395047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09834-0C94-D9FA-0DA0-73866964A26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2F09D49-6D0A-15B8-5912-FF4964674214}"/>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El gran conflicto…</a:t>
            </a:r>
          </a:p>
        </p:txBody>
      </p:sp>
      <p:sp>
        <p:nvSpPr>
          <p:cNvPr id="3" name="Marcador de contenido 2">
            <a:extLst>
              <a:ext uri="{FF2B5EF4-FFF2-40B4-BE49-F238E27FC236}">
                <a16:creationId xmlns:a16="http://schemas.microsoft.com/office/drawing/2014/main" id="{71C38E5E-E16B-2EDE-A6EF-7C8856B53FBB}"/>
              </a:ext>
            </a:extLst>
          </p:cNvPr>
          <p:cNvSpPr>
            <a:spLocks noGrp="1"/>
          </p:cNvSpPr>
          <p:nvPr>
            <p:ph idx="1"/>
          </p:nvPr>
        </p:nvSpPr>
        <p:spPr>
          <a:xfrm>
            <a:off x="1014535" y="1573524"/>
            <a:ext cx="8262630" cy="4195481"/>
          </a:xfrm>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7:15  No entiendo lo que me pasa, pues no hago lo que quiero, sino lo que aborrezco. </a:t>
            </a:r>
          </a:p>
          <a:p>
            <a:r>
              <a:rPr lang="es-ES" dirty="0">
                <a:latin typeface="ADLaM Display" panose="02010000000000000000" pitchFamily="2" charset="0"/>
                <a:ea typeface="ADLaM Display" panose="02010000000000000000" pitchFamily="2" charset="0"/>
                <a:cs typeface="ADLaM Display" panose="02010000000000000000" pitchFamily="2" charset="0"/>
              </a:rPr>
              <a:t>Rom 7:18  Yo sé que, en mí, es decir, en mi naturaleza pecaminosa, nada bueno habita. Aunque deseo hacer lo bueno, no soy capaz de hacerlo. </a:t>
            </a:r>
          </a:p>
          <a:p>
            <a:r>
              <a:rPr lang="es-ES" dirty="0">
                <a:latin typeface="ADLaM Display" panose="02010000000000000000" pitchFamily="2" charset="0"/>
                <a:ea typeface="ADLaM Display" panose="02010000000000000000" pitchFamily="2" charset="0"/>
                <a:cs typeface="ADLaM Display" panose="02010000000000000000" pitchFamily="2" charset="0"/>
              </a:rPr>
              <a:t>Rom 7:19  De hecho, no hago el bien que quiero, sino el mal que no quiero. </a:t>
            </a:r>
          </a:p>
          <a:p>
            <a:r>
              <a:rPr lang="es-ES" dirty="0">
                <a:latin typeface="ADLaM Display" panose="02010000000000000000" pitchFamily="2" charset="0"/>
                <a:ea typeface="ADLaM Display" panose="02010000000000000000" pitchFamily="2" charset="0"/>
                <a:cs typeface="ADLaM Display" panose="02010000000000000000" pitchFamily="2" charset="0"/>
              </a:rPr>
              <a:t>Es la lucha entre la nueva naturaleza y la antigua. Una lucha que se da cada día en la vida cristiana. La ley obliga a una conducta, el Espíritu o la nueva naturaleza nos reta  a hacerlo bajo la convicción personal.</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5" name="Imagen 4">
            <a:extLst>
              <a:ext uri="{FF2B5EF4-FFF2-40B4-BE49-F238E27FC236}">
                <a16:creationId xmlns:a16="http://schemas.microsoft.com/office/drawing/2014/main" id="{BB061E9A-00D7-DC03-A6FD-5C27DD7FFF0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97664" y="2499689"/>
            <a:ext cx="923925" cy="1171575"/>
          </a:xfrm>
          <a:prstGeom prst="rect">
            <a:avLst/>
          </a:prstGeom>
        </p:spPr>
      </p:pic>
    </p:spTree>
    <p:extLst>
      <p:ext uri="{BB962C8B-B14F-4D97-AF65-F5344CB8AC3E}">
        <p14:creationId xmlns:p14="http://schemas.microsoft.com/office/powerpoint/2010/main" val="2022884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C9D9D-21BA-6BEB-876D-2FA2B9BAFC65}"/>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F59E55-31F3-0250-457B-289D2DC4D435}"/>
              </a:ext>
            </a:extLst>
          </p:cNvPr>
          <p:cNvSpPr>
            <a:spLocks noGrp="1"/>
          </p:cNvSpPr>
          <p:nvPr>
            <p:ph idx="1"/>
          </p:nvPr>
        </p:nvSpPr>
        <p:spPr>
          <a:xfrm>
            <a:off x="1192089" y="1313895"/>
            <a:ext cx="8946541" cy="5014404"/>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Históricamente el conflicto se da en el momento que surge la nueva comunidad; la iglesia. </a:t>
            </a:r>
          </a:p>
          <a:p>
            <a:r>
              <a:rPr lang="es-MX" dirty="0">
                <a:latin typeface="ADLaM Display" panose="02010000000000000000" pitchFamily="2" charset="0"/>
                <a:ea typeface="ADLaM Display" panose="02010000000000000000" pitchFamily="2" charset="0"/>
                <a:cs typeface="ADLaM Display" panose="02010000000000000000" pitchFamily="2" charset="0"/>
              </a:rPr>
              <a:t>Los primeros integrantes de la iglesia eran esencialmente judíos, pero al integrarse personas fuera de esta tradición, se intentaba aclarar si los nuevos conversos no judíos debería de seguir las tradiciones judías para ser salvos.</a:t>
            </a:r>
          </a:p>
          <a:p>
            <a:r>
              <a:rPr lang="es-MX" dirty="0">
                <a:latin typeface="ADLaM Display" panose="02010000000000000000" pitchFamily="2" charset="0"/>
                <a:ea typeface="ADLaM Display" panose="02010000000000000000" pitchFamily="2" charset="0"/>
                <a:cs typeface="ADLaM Display" panose="02010000000000000000" pitchFamily="2" charset="0"/>
              </a:rPr>
              <a:t>Se puede decir que el centro del conflicto que pretende aclarar Pablo, es que la ley mosaica mostraba el pecado y la necesidad del perdon, pero no tiene la facultad de hacer justos a los hombres.</a:t>
            </a:r>
          </a:p>
          <a:p>
            <a:r>
              <a:rPr lang="es-MX" dirty="0">
                <a:latin typeface="ADLaM Display" panose="02010000000000000000" pitchFamily="2" charset="0"/>
                <a:ea typeface="ADLaM Display" panose="02010000000000000000" pitchFamily="2" charset="0"/>
                <a:cs typeface="ADLaM Display" panose="02010000000000000000" pitchFamily="2" charset="0"/>
              </a:rPr>
              <a:t>Esto dice Pablo en Gálatas: </a:t>
            </a:r>
            <a:r>
              <a:rPr lang="es-ES" dirty="0" err="1">
                <a:latin typeface="ADLaM Display" panose="02010000000000000000" pitchFamily="2" charset="0"/>
                <a:ea typeface="ADLaM Display" panose="02010000000000000000" pitchFamily="2" charset="0"/>
                <a:cs typeface="ADLaM Display" panose="02010000000000000000" pitchFamily="2" charset="0"/>
              </a:rPr>
              <a:t>Gál</a:t>
            </a:r>
            <a:r>
              <a:rPr lang="es-ES" dirty="0">
                <a:latin typeface="ADLaM Display" panose="02010000000000000000" pitchFamily="2" charset="0"/>
                <a:ea typeface="ADLaM Display" panose="02010000000000000000" pitchFamily="2" charset="0"/>
                <a:cs typeface="ADLaM Display" panose="02010000000000000000" pitchFamily="2" charset="0"/>
              </a:rPr>
              <a:t> 3:21  Si esto es así, ¿estará la ley en contra de las promesas de Dios? ¡De ninguna manera! Si se hubiera promulgado una ley capaz de dar vida, entonces sí que la justicia se basaría en la ley.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948478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78FE3-8938-2A4B-C915-83C46DFEA01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78116B1-AF51-AEF8-07F0-56A94053FF38}"/>
              </a:ext>
            </a:extLst>
          </p:cNvPr>
          <p:cNvSpPr>
            <a:spLocks noGrp="1"/>
          </p:cNvSpPr>
          <p:nvPr>
            <p:ph type="title"/>
          </p:nvPr>
        </p:nvSpPr>
        <p:spPr/>
        <p:txBody>
          <a:bodyPr/>
          <a:lstStyle/>
          <a:p>
            <a:pPr algn="ctr"/>
            <a:r>
              <a:rPr lang="es-MX" sz="2800" dirty="0">
                <a:latin typeface="ADLaM Display" panose="02010000000000000000" pitchFamily="2" charset="0"/>
                <a:ea typeface="ADLaM Display" panose="02010000000000000000" pitchFamily="2" charset="0"/>
                <a:cs typeface="ADLaM Display" panose="02010000000000000000" pitchFamily="2" charset="0"/>
              </a:rPr>
              <a:t>Los contrastes:</a:t>
            </a:r>
            <a:br>
              <a:rPr lang="es-MX" sz="2800" dirty="0">
                <a:latin typeface="ADLaM Display" panose="02010000000000000000" pitchFamily="2" charset="0"/>
                <a:ea typeface="ADLaM Display" panose="02010000000000000000" pitchFamily="2" charset="0"/>
                <a:cs typeface="ADLaM Display" panose="02010000000000000000" pitchFamily="2" charset="0"/>
              </a:rPr>
            </a:br>
            <a:r>
              <a:rPr lang="es-MX" sz="2800" dirty="0">
                <a:latin typeface="ADLaM Display" panose="02010000000000000000" pitchFamily="2" charset="0"/>
                <a:ea typeface="ADLaM Display" panose="02010000000000000000" pitchFamily="2" charset="0"/>
                <a:cs typeface="ADLaM Display" panose="02010000000000000000" pitchFamily="2" charset="0"/>
              </a:rPr>
              <a:t>esclavos del pecado vs. Esclavos de la justicia</a:t>
            </a:r>
          </a:p>
        </p:txBody>
      </p:sp>
      <p:sp>
        <p:nvSpPr>
          <p:cNvPr id="3" name="Marcador de contenido 2">
            <a:extLst>
              <a:ext uri="{FF2B5EF4-FFF2-40B4-BE49-F238E27FC236}">
                <a16:creationId xmlns:a16="http://schemas.microsoft.com/office/drawing/2014/main" id="{9DFF84F1-DA1C-E98A-262A-EF7F1FE033DE}"/>
              </a:ext>
            </a:extLst>
          </p:cNvPr>
          <p:cNvSpPr>
            <a:spLocks noGrp="1"/>
          </p:cNvSpPr>
          <p:nvPr>
            <p:ph idx="1"/>
          </p:nvPr>
        </p:nvSpPr>
        <p:spPr>
          <a:xfrm>
            <a:off x="1103312" y="1853248"/>
            <a:ext cx="8946541" cy="4395151"/>
          </a:xfrm>
        </p:spPr>
        <p:txBody>
          <a:bodyPr/>
          <a:lstStyle/>
          <a:p>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El contraste es la acción de identificar diferencias o características entre dos elementos que nos permitan distinguirlos.</a:t>
            </a:r>
          </a:p>
          <a:p>
            <a:r>
              <a:rPr lang="es-ES" dirty="0">
                <a:latin typeface="ADLaM Display" panose="02010000000000000000" pitchFamily="2" charset="0"/>
                <a:ea typeface="ADLaM Display" panose="02010000000000000000" pitchFamily="2" charset="0"/>
                <a:cs typeface="ADLaM Display" panose="02010000000000000000" pitchFamily="2" charset="0"/>
              </a:rPr>
              <a:t>Rom 6:16  ¿Acaso no saben ustedes que, cuando se entregan a alguien para obedecerlo, son esclavos de aquel a quien obedecen? Claro que lo son, ya sea del pecado que lleva a la muerte, o de la obediencia que lleva a la justicia. </a:t>
            </a:r>
          </a:p>
          <a:p>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La clave es aclarar el concepto de Esclavo y de sometimiento o entrega en el contexto en que se aplica, y que ahora se da dentro de la Iglesia:</a:t>
            </a: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276108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40E53-750A-9904-8B2E-D561E298048A}"/>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22076E7-9CE9-C2F1-A7B2-4417179CCD98}"/>
              </a:ext>
            </a:extLst>
          </p:cNvPr>
          <p:cNvSpPr>
            <a:spLocks noGrp="1"/>
          </p:cNvSpPr>
          <p:nvPr>
            <p:ph idx="1"/>
          </p:nvPr>
        </p:nvSpPr>
        <p:spPr>
          <a:xfrm>
            <a:off x="1103313" y="1580225"/>
            <a:ext cx="8475694" cy="4668174"/>
          </a:xfrm>
        </p:spPr>
        <p:txBody>
          <a:bodyPr>
            <a:normAutofit/>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Dentro de estas culturas. El A.T. y el N.T. la esclavitud era parte de las practicas sociales. </a:t>
            </a:r>
          </a:p>
          <a:p>
            <a:r>
              <a:rPr lang="es-MX" dirty="0">
                <a:latin typeface="ADLaM Display" panose="02010000000000000000" pitchFamily="2" charset="0"/>
                <a:ea typeface="ADLaM Display" panose="02010000000000000000" pitchFamily="2" charset="0"/>
                <a:cs typeface="ADLaM Display" panose="02010000000000000000" pitchFamily="2" charset="0"/>
              </a:rPr>
              <a:t>En el A.T. las leyes definían dos grupos: </a:t>
            </a:r>
          </a:p>
          <a:p>
            <a:r>
              <a:rPr lang="es-MX" dirty="0">
                <a:latin typeface="ADLaM Display" panose="02010000000000000000" pitchFamily="2" charset="0"/>
                <a:ea typeface="ADLaM Display" panose="02010000000000000000" pitchFamily="2" charset="0"/>
                <a:cs typeface="ADLaM Display" panose="02010000000000000000" pitchFamily="2" charset="0"/>
              </a:rPr>
              <a:t>Los esclavos Hebreos. Estos servirían por un periodo de seis años.  Era liberado sin pagar rescate. </a:t>
            </a:r>
            <a:r>
              <a:rPr lang="es-ES" dirty="0">
                <a:latin typeface="ADLaM Display" panose="02010000000000000000" pitchFamily="2" charset="0"/>
                <a:ea typeface="ADLaM Display" panose="02010000000000000000" pitchFamily="2" charset="0"/>
                <a:cs typeface="ADLaM Display" panose="02010000000000000000" pitchFamily="2" charset="0"/>
              </a:rPr>
              <a:t>Éxo 21:2  »Si alguien compra un esclavo hebreo, éste le servirá durante seis años, pero en el séptimo año recobrará su libertad sin pagar nada a cambio. </a:t>
            </a:r>
          </a:p>
          <a:p>
            <a:r>
              <a:rPr lang="es-ES" dirty="0">
                <a:latin typeface="ADLaM Display" panose="02010000000000000000" pitchFamily="2" charset="0"/>
                <a:ea typeface="ADLaM Display" panose="02010000000000000000" pitchFamily="2" charset="0"/>
                <a:cs typeface="ADLaM Display" panose="02010000000000000000" pitchFamily="2" charset="0"/>
              </a:rPr>
              <a:t>Si su decisión era quedarse por alguna razón, se realizaba una ceremonia en la puerta de la casa y su estadía seria de por vida.</a:t>
            </a:r>
          </a:p>
        </p:txBody>
      </p:sp>
    </p:spTree>
    <p:extLst>
      <p:ext uri="{BB962C8B-B14F-4D97-AF65-F5344CB8AC3E}">
        <p14:creationId xmlns:p14="http://schemas.microsoft.com/office/powerpoint/2010/main" val="1127136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D72A3-DF49-DC1F-CDE5-61FF266333D8}"/>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325ED47-5D28-470D-C914-5683E9FD7CB2}"/>
              </a:ext>
            </a:extLst>
          </p:cNvPr>
          <p:cNvSpPr>
            <a:spLocks noGrp="1"/>
          </p:cNvSpPr>
          <p:nvPr>
            <p:ph idx="1"/>
          </p:nvPr>
        </p:nvSpPr>
        <p:spPr>
          <a:xfrm>
            <a:off x="1067801" y="1538014"/>
            <a:ext cx="8946541" cy="4195481"/>
          </a:xfrm>
        </p:spPr>
        <p:txBody>
          <a:bodyPr/>
          <a:lstStyle/>
          <a:p>
            <a:endParaRPr lang="es-MX" dirty="0">
              <a:latin typeface="ADLaM Display" panose="02010000000000000000" pitchFamily="2" charset="0"/>
              <a:ea typeface="ADLaM Display" panose="02010000000000000000" pitchFamily="2" charset="0"/>
              <a:cs typeface="ADLaM Display" panose="02010000000000000000" pitchFamily="2" charset="0"/>
            </a:endParaRPr>
          </a:p>
          <a:p>
            <a:r>
              <a:rPr lang="es-MX" dirty="0">
                <a:latin typeface="ADLaM Display" panose="02010000000000000000" pitchFamily="2" charset="0"/>
                <a:ea typeface="ADLaM Display" panose="02010000000000000000" pitchFamily="2" charset="0"/>
                <a:cs typeface="ADLaM Display" panose="02010000000000000000" pitchFamily="2" charset="0"/>
              </a:rPr>
              <a:t>En el caso de los mismos judíos, se convertía en esclavos por cuestiones de pobreza y debería recibir un trato como jornalero y ser libertado en el año del jubileo.</a:t>
            </a:r>
          </a:p>
          <a:p>
            <a:r>
              <a:rPr lang="es-ES" dirty="0">
                <a:latin typeface="ADLaM Display" panose="02010000000000000000" pitchFamily="2" charset="0"/>
                <a:ea typeface="ADLaM Display" panose="02010000000000000000" pitchFamily="2" charset="0"/>
                <a:cs typeface="ADLaM Display" panose="02010000000000000000" pitchFamily="2" charset="0"/>
              </a:rPr>
              <a:t>Lev 25:39  »Si alguno de tus compatriotas se empobrece y se ve obligado a venderse a ti, no lo hagas trabajar como esclavo. </a:t>
            </a:r>
          </a:p>
          <a:p>
            <a:r>
              <a:rPr lang="es-ES" dirty="0">
                <a:latin typeface="ADLaM Display" panose="02010000000000000000" pitchFamily="2" charset="0"/>
                <a:ea typeface="ADLaM Display" panose="02010000000000000000" pitchFamily="2" charset="0"/>
                <a:cs typeface="ADLaM Display" panose="02010000000000000000" pitchFamily="2" charset="0"/>
              </a:rPr>
              <a:t>Lev 25:40  Trátalo como al jornalero o como al residente transitorio que vive entre ustedes. Trabajará para ti, sólo hasta el año del jubileo.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034713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4C7AD-FD05-9A5F-375E-ADA1440C56A2}"/>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74ECA69-BCE0-91D7-CA74-2A13C23406C0}"/>
              </a:ext>
            </a:extLst>
          </p:cNvPr>
          <p:cNvSpPr>
            <a:spLocks noGrp="1"/>
          </p:cNvSpPr>
          <p:nvPr>
            <p:ph idx="1"/>
          </p:nvPr>
        </p:nvSpPr>
        <p:spPr>
          <a:xfrm>
            <a:off x="1103312" y="1402672"/>
            <a:ext cx="8946541" cy="4845727"/>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Esclavos extranjeros: </a:t>
            </a:r>
          </a:p>
          <a:p>
            <a:r>
              <a:rPr lang="es-MX" dirty="0">
                <a:latin typeface="ADLaM Display" panose="02010000000000000000" pitchFamily="2" charset="0"/>
                <a:ea typeface="ADLaM Display" panose="02010000000000000000" pitchFamily="2" charset="0"/>
                <a:cs typeface="ADLaM Display" panose="02010000000000000000" pitchFamily="2" charset="0"/>
              </a:rPr>
              <a:t>Estos venían de  naciones vecinas o de las guerras entre los pueblos. Y se convertían en propiedad hereditaria: </a:t>
            </a:r>
            <a:r>
              <a:rPr lang="es-ES" dirty="0">
                <a:latin typeface="ADLaM Display" panose="02010000000000000000" pitchFamily="2" charset="0"/>
                <a:ea typeface="ADLaM Display" panose="02010000000000000000" pitchFamily="2" charset="0"/>
                <a:cs typeface="ADLaM Display" panose="02010000000000000000" pitchFamily="2" charset="0"/>
              </a:rPr>
              <a:t>Lev 25:44  »Asegúrate de que tus esclavos y esclavas provengan de las naciones vecinas; allí podrás comprarlos. </a:t>
            </a:r>
          </a:p>
          <a:p>
            <a:r>
              <a:rPr lang="es-ES" dirty="0">
                <a:latin typeface="ADLaM Display" panose="02010000000000000000" pitchFamily="2" charset="0"/>
                <a:ea typeface="ADLaM Display" panose="02010000000000000000" pitchFamily="2" charset="0"/>
                <a:cs typeface="ADLaM Display" panose="02010000000000000000" pitchFamily="2" charset="0"/>
              </a:rPr>
              <a:t>Pero los esclavos tenían la oportunidad de elegir por su propia voluntad conservar su estatus de esclavos:</a:t>
            </a:r>
          </a:p>
          <a:p>
            <a:r>
              <a:rPr lang="es-ES" dirty="0">
                <a:latin typeface="ADLaM Display" panose="02010000000000000000" pitchFamily="2" charset="0"/>
                <a:ea typeface="ADLaM Display" panose="02010000000000000000" pitchFamily="2" charset="0"/>
                <a:cs typeface="ADLaM Display" panose="02010000000000000000" pitchFamily="2" charset="0"/>
              </a:rPr>
              <a:t>Éxo 21:5  »Si el esclavo llega a declarar: “Yo no quiero recobrar mi libertad, pues les tengo cariño a mi amo, a mi mujer y a mis hijos”, </a:t>
            </a:r>
          </a:p>
        </p:txBody>
      </p:sp>
    </p:spTree>
    <p:extLst>
      <p:ext uri="{BB962C8B-B14F-4D97-AF65-F5344CB8AC3E}">
        <p14:creationId xmlns:p14="http://schemas.microsoft.com/office/powerpoint/2010/main" val="3238443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9C58-65DE-72EE-FAC0-ED7852F747F5}"/>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B6BE18-5511-BE0E-FFDA-8A33045F9527}"/>
              </a:ext>
            </a:extLst>
          </p:cNvPr>
          <p:cNvSpPr>
            <a:spLocks noGrp="1"/>
          </p:cNvSpPr>
          <p:nvPr>
            <p:ph idx="1"/>
          </p:nvPr>
        </p:nvSpPr>
        <p:spPr>
          <a:xfrm>
            <a:off x="1103312" y="1482572"/>
            <a:ext cx="8946541" cy="4765828"/>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Dentro de este contexto, la esclavitud llegaba a ser una acto voluntario: el esclavo judío lo hacia por necesidad económica.</a:t>
            </a:r>
          </a:p>
          <a:p>
            <a:r>
              <a:rPr lang="es-MX" dirty="0">
                <a:latin typeface="ADLaM Display" panose="02010000000000000000" pitchFamily="2" charset="0"/>
                <a:ea typeface="ADLaM Display" panose="02010000000000000000" pitchFamily="2" charset="0"/>
                <a:cs typeface="ADLaM Display" panose="02010000000000000000" pitchFamily="2" charset="0"/>
              </a:rPr>
              <a:t>En el caso del esclavo extranjero, en un principio era en contra de su voluntad, fuera por ser vendido o ser consecuencia de la guerra.</a:t>
            </a:r>
          </a:p>
          <a:p>
            <a:r>
              <a:rPr lang="es-MX" dirty="0">
                <a:latin typeface="ADLaM Display" panose="02010000000000000000" pitchFamily="2" charset="0"/>
                <a:ea typeface="ADLaM Display" panose="02010000000000000000" pitchFamily="2" charset="0"/>
                <a:cs typeface="ADLaM Display" panose="02010000000000000000" pitchFamily="2" charset="0"/>
              </a:rPr>
              <a:t>Pero también en este caso, al tiempo podía decidir personalmente seguir en el estatus de esclavo.</a:t>
            </a:r>
          </a:p>
          <a:p>
            <a:r>
              <a:rPr lang="es-MX" dirty="0">
                <a:latin typeface="ADLaM Display" panose="02010000000000000000" pitchFamily="2" charset="0"/>
                <a:ea typeface="ADLaM Display" panose="02010000000000000000" pitchFamily="2" charset="0"/>
                <a:cs typeface="ADLaM Display" panose="02010000000000000000" pitchFamily="2" charset="0"/>
              </a:rPr>
              <a:t>Tomando en cuenta esto, en la exposición de Pablo, hace referencia al sometimiento de esclavitud basado en la voluntad de las personas.</a:t>
            </a:r>
          </a:p>
          <a:p>
            <a:r>
              <a:rPr lang="es-MX" dirty="0">
                <a:latin typeface="ADLaM Display" panose="02010000000000000000" pitchFamily="2" charset="0"/>
                <a:ea typeface="ADLaM Display" panose="02010000000000000000" pitchFamily="2" charset="0"/>
                <a:cs typeface="ADLaM Display" panose="02010000000000000000" pitchFamily="2" charset="0"/>
              </a:rPr>
              <a:t>El contraste principal se da en la diferencia del resultado : el sometimiento al pecado trae muerte, el sometimiento que lleva a la justicia.</a:t>
            </a:r>
          </a:p>
        </p:txBody>
      </p:sp>
    </p:spTree>
    <p:extLst>
      <p:ext uri="{BB962C8B-B14F-4D97-AF65-F5344CB8AC3E}">
        <p14:creationId xmlns:p14="http://schemas.microsoft.com/office/powerpoint/2010/main" val="2033058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FCBFA-07B6-99CB-5069-95D8CF691D7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99312B7-6331-16DA-AD90-9D70F63BC4F8}"/>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Contraste:</a:t>
            </a:r>
            <a:br>
              <a:rPr lang="es-MX" dirty="0">
                <a:latin typeface="ADLaM Display" panose="02010000000000000000" pitchFamily="2" charset="0"/>
                <a:ea typeface="ADLaM Display" panose="02010000000000000000" pitchFamily="2" charset="0"/>
                <a:cs typeface="ADLaM Display" panose="02010000000000000000" pitchFamily="2" charset="0"/>
              </a:rPr>
            </a:br>
            <a:r>
              <a:rPr lang="es-MX" dirty="0">
                <a:latin typeface="ADLaM Display" panose="02010000000000000000" pitchFamily="2" charset="0"/>
                <a:ea typeface="ADLaM Display" panose="02010000000000000000" pitchFamily="2" charset="0"/>
                <a:cs typeface="ADLaM Display" panose="02010000000000000000" pitchFamily="2" charset="0"/>
              </a:rPr>
              <a:t>la carne vs. El espíritu</a:t>
            </a:r>
          </a:p>
        </p:txBody>
      </p:sp>
      <p:sp>
        <p:nvSpPr>
          <p:cNvPr id="3" name="Marcador de contenido 2">
            <a:extLst>
              <a:ext uri="{FF2B5EF4-FFF2-40B4-BE49-F238E27FC236}">
                <a16:creationId xmlns:a16="http://schemas.microsoft.com/office/drawing/2014/main" id="{26B5C059-4B2A-6BFA-EA3B-6A0C811B86EE}"/>
              </a:ext>
            </a:extLst>
          </p:cNvPr>
          <p:cNvSpPr>
            <a:spLocks noGrp="1"/>
          </p:cNvSpPr>
          <p:nvPr>
            <p:ph idx="1"/>
          </p:nvPr>
        </p:nvSpPr>
        <p:spPr>
          <a:xfrm>
            <a:off x="1103313" y="2052918"/>
            <a:ext cx="8102832" cy="4195481"/>
          </a:xfrm>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7:25  Gracias doy a Dios, por Jesucristo Señor nuestro. Así que, yo mismo con la mente sirvo a la ley de Dios, mas con la carne a la ley del pecado. El termino carne puede definirse desde dos conceptos:</a:t>
            </a:r>
          </a:p>
          <a:p>
            <a:r>
              <a:rPr lang="es-ES" dirty="0">
                <a:latin typeface="ADLaM Display" panose="02010000000000000000" pitchFamily="2" charset="0"/>
                <a:ea typeface="ADLaM Display" panose="02010000000000000000" pitchFamily="2" charset="0"/>
                <a:cs typeface="ADLaM Display" panose="02010000000000000000" pitchFamily="2" charset="0"/>
              </a:rPr>
              <a:t>La carne desde el punto de vista natural, físico</a:t>
            </a:r>
          </a:p>
          <a:p>
            <a:r>
              <a:rPr lang="es-ES" dirty="0">
                <a:latin typeface="ADLaM Display" panose="02010000000000000000" pitchFamily="2" charset="0"/>
                <a:ea typeface="ADLaM Display" panose="02010000000000000000" pitchFamily="2" charset="0"/>
                <a:cs typeface="ADLaM Display" panose="02010000000000000000" pitchFamily="2" charset="0"/>
              </a:rPr>
              <a:t>Desde el concepto MORAL. Es lo opuesto a la mente o espíritu que se manifiesta en las pasiones humanas.</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878776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4436E-34F3-108A-60EA-28304FA7DEA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6DA03AB-DA4E-E599-EDB6-A90CABCAC4F7}"/>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Tres traducciones diferentes</a:t>
            </a:r>
            <a:br>
              <a:rPr lang="es-MX" dirty="0">
                <a:latin typeface="ADLaM Display" panose="02010000000000000000" pitchFamily="2" charset="0"/>
                <a:ea typeface="ADLaM Display" panose="02010000000000000000" pitchFamily="2" charset="0"/>
                <a:cs typeface="ADLaM Display" panose="02010000000000000000" pitchFamily="2" charset="0"/>
              </a:rPr>
            </a:br>
            <a:r>
              <a:rPr lang="es-MX" dirty="0">
                <a:latin typeface="ADLaM Display" panose="02010000000000000000" pitchFamily="2" charset="0"/>
                <a:ea typeface="ADLaM Display" panose="02010000000000000000" pitchFamily="2" charset="0"/>
                <a:cs typeface="ADLaM Display" panose="02010000000000000000" pitchFamily="2" charset="0"/>
              </a:rPr>
              <a:t>que se refieren a lo moral</a:t>
            </a:r>
          </a:p>
        </p:txBody>
      </p:sp>
      <p:sp>
        <p:nvSpPr>
          <p:cNvPr id="3" name="Marcador de contenido 2">
            <a:extLst>
              <a:ext uri="{FF2B5EF4-FFF2-40B4-BE49-F238E27FC236}">
                <a16:creationId xmlns:a16="http://schemas.microsoft.com/office/drawing/2014/main" id="{AC25912F-6551-F7E6-DEC2-23E4D3FD1B2C}"/>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Mar 14:38 Quédate despierto, y ora que no seas puesto a prueba; el </a:t>
            </a:r>
            <a:r>
              <a:rPr lang="es-ES" dirty="0" err="1">
                <a:latin typeface="ADLaM Display" panose="02010000000000000000" pitchFamily="2" charset="0"/>
                <a:ea typeface="ADLaM Display" panose="02010000000000000000" pitchFamily="2" charset="0"/>
                <a:cs typeface="ADLaM Display" panose="02010000000000000000" pitchFamily="2" charset="0"/>
              </a:rPr>
              <a:t>ruaj</a:t>
            </a:r>
            <a:r>
              <a:rPr lang="es-ES" dirty="0">
                <a:latin typeface="ADLaM Display" panose="02010000000000000000" pitchFamily="2" charset="0"/>
                <a:ea typeface="ADLaM Display" panose="02010000000000000000" pitchFamily="2" charset="0"/>
                <a:cs typeface="ADLaM Display" panose="02010000000000000000" pitchFamily="2" charset="0"/>
              </a:rPr>
              <a:t> en verdad es ávido, pero la naturaleza humana es débil." (</a:t>
            </a:r>
            <a:r>
              <a:rPr lang="es-ES" dirty="0" err="1">
                <a:latin typeface="ADLaM Display" panose="02010000000000000000" pitchFamily="2" charset="0"/>
                <a:ea typeface="ADLaM Display" panose="02010000000000000000" pitchFamily="2" charset="0"/>
                <a:cs typeface="ADLaM Display" panose="02010000000000000000" pitchFamily="2" charset="0"/>
              </a:rPr>
              <a:t>Kadosh</a:t>
            </a:r>
            <a:r>
              <a:rPr lang="es-ES" dirty="0">
                <a:latin typeface="ADLaM Display" panose="02010000000000000000" pitchFamily="2" charset="0"/>
                <a:ea typeface="ADLaM Display" panose="02010000000000000000" pitchFamily="2" charset="0"/>
                <a:cs typeface="ADLaM Display" panose="02010000000000000000" pitchFamily="2" charset="0"/>
              </a:rPr>
              <a:t> Israelita mesiánica)</a:t>
            </a:r>
          </a:p>
          <a:p>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Mar 14:38  Vigilen y oren para que no caigan en tentación. El espíritu está dispuesto, pero el cuerpo  es débil.» (NVI 1999)</a:t>
            </a:r>
          </a:p>
          <a:p>
            <a:endParaRPr lang="es-ES" dirty="0">
              <a:latin typeface="ADLaM Display" panose="02010000000000000000" pitchFamily="2" charset="0"/>
              <a:ea typeface="ADLaM Display" panose="02010000000000000000" pitchFamily="2" charset="0"/>
              <a:cs typeface="ADLaM Display" panose="02010000000000000000" pitchFamily="2" charset="0"/>
            </a:endParaRPr>
          </a:p>
          <a:p>
            <a:r>
              <a:rPr lang="es-ES" dirty="0">
                <a:latin typeface="ADLaM Display" panose="02010000000000000000" pitchFamily="2" charset="0"/>
                <a:ea typeface="ADLaM Display" panose="02010000000000000000" pitchFamily="2" charset="0"/>
                <a:cs typeface="ADLaM Display" panose="02010000000000000000" pitchFamily="2" charset="0"/>
              </a:rPr>
              <a:t>Mar 14:38  Velad y orad, para que no entréis en tentación; el espíritu a la verdad está dispuesto, pero la carne es débil. (RV 60)</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0642433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E43D4-E940-94F1-DC5B-2FDDDED3B927}"/>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B123AC6-27C6-3FC2-B29F-BCB268C9AA15}"/>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Rom 7:14 Pues sabemos que la </a:t>
            </a:r>
            <a:r>
              <a:rPr lang="es-ES" dirty="0" err="1">
                <a:latin typeface="ADLaM Display" panose="02010000000000000000" pitchFamily="2" charset="0"/>
                <a:ea typeface="ADLaM Display" panose="02010000000000000000" pitchFamily="2" charset="0"/>
                <a:cs typeface="ADLaM Display" panose="02010000000000000000" pitchFamily="2" charset="0"/>
              </a:rPr>
              <a:t>Toráh</a:t>
            </a:r>
            <a:r>
              <a:rPr lang="es-ES" dirty="0">
                <a:latin typeface="ADLaM Display" panose="02010000000000000000" pitchFamily="2" charset="0"/>
                <a:ea typeface="ADLaM Display" panose="02010000000000000000" pitchFamily="2" charset="0"/>
                <a:cs typeface="ADLaM Display" panose="02010000000000000000" pitchFamily="2" charset="0"/>
              </a:rPr>
              <a:t> es del </a:t>
            </a:r>
            <a:r>
              <a:rPr lang="es-ES" dirty="0" err="1">
                <a:latin typeface="ADLaM Display" panose="02010000000000000000" pitchFamily="2" charset="0"/>
                <a:ea typeface="ADLaM Display" panose="02010000000000000000" pitchFamily="2" charset="0"/>
                <a:cs typeface="ADLaM Display" panose="02010000000000000000" pitchFamily="2" charset="0"/>
              </a:rPr>
              <a:t>Ruaj</a:t>
            </a:r>
            <a:r>
              <a:rPr lang="es-ES" dirty="0">
                <a:latin typeface="ADLaM Display" panose="02010000000000000000" pitchFamily="2" charset="0"/>
                <a:ea typeface="ADLaM Display" panose="02010000000000000000" pitchFamily="2" charset="0"/>
                <a:cs typeface="ADLaM Display" panose="02010000000000000000" pitchFamily="2" charset="0"/>
              </a:rPr>
              <a:t>; pero en lo que a mi se refiere, estoy ligado a mi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vieja naturaleza, </a:t>
            </a:r>
            <a:r>
              <a:rPr lang="es-ES" dirty="0">
                <a:latin typeface="ADLaM Display" panose="02010000000000000000" pitchFamily="2" charset="0"/>
                <a:ea typeface="ADLaM Display" panose="02010000000000000000" pitchFamily="2" charset="0"/>
                <a:cs typeface="ADLaM Display" panose="02010000000000000000" pitchFamily="2" charset="0"/>
              </a:rPr>
              <a:t>vendido a la esclavitud del pecado. (</a:t>
            </a:r>
            <a:r>
              <a:rPr lang="es-ES" dirty="0" err="1">
                <a:latin typeface="ADLaM Display" panose="02010000000000000000" pitchFamily="2" charset="0"/>
                <a:ea typeface="ADLaM Display" panose="02010000000000000000" pitchFamily="2" charset="0"/>
                <a:cs typeface="ADLaM Display" panose="02010000000000000000" pitchFamily="2" charset="0"/>
              </a:rPr>
              <a:t>Kadosh</a:t>
            </a:r>
            <a:r>
              <a:rPr lang="es-ES" dirty="0">
                <a:latin typeface="ADLaM Display" panose="02010000000000000000" pitchFamily="2" charset="0"/>
                <a:ea typeface="ADLaM Display" panose="02010000000000000000" pitchFamily="2" charset="0"/>
                <a:cs typeface="ADLaM Display" panose="02010000000000000000" pitchFamily="2" charset="0"/>
              </a:rPr>
              <a:t> mesiánica)</a:t>
            </a:r>
          </a:p>
          <a:p>
            <a:r>
              <a:rPr lang="es-ES" dirty="0">
                <a:latin typeface="ADLaM Display" panose="02010000000000000000" pitchFamily="2" charset="0"/>
                <a:ea typeface="ADLaM Display" panose="02010000000000000000" pitchFamily="2" charset="0"/>
                <a:cs typeface="ADLaM Display" panose="02010000000000000000" pitchFamily="2" charset="0"/>
              </a:rPr>
              <a:t>Rom 7:14  Sabemos, en efecto, que la ley es espiritual. Pero yo soy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meramente humano, </a:t>
            </a:r>
            <a:r>
              <a:rPr lang="es-ES" dirty="0">
                <a:latin typeface="ADLaM Display" panose="02010000000000000000" pitchFamily="2" charset="0"/>
                <a:ea typeface="ADLaM Display" panose="02010000000000000000" pitchFamily="2" charset="0"/>
                <a:cs typeface="ADLaM Display" panose="02010000000000000000" pitchFamily="2" charset="0"/>
              </a:rPr>
              <a:t>y estoy vendido como esclavo al pecado. (NVI 1999)</a:t>
            </a:r>
          </a:p>
          <a:p>
            <a:r>
              <a:rPr lang="es-ES" dirty="0">
                <a:latin typeface="ADLaM Display" panose="02010000000000000000" pitchFamily="2" charset="0"/>
                <a:ea typeface="ADLaM Display" panose="02010000000000000000" pitchFamily="2" charset="0"/>
                <a:cs typeface="ADLaM Display" panose="02010000000000000000" pitchFamily="2" charset="0"/>
              </a:rPr>
              <a:t>Rom 7:14  Porque sabemos que la ley es espiritual; mas yo </a:t>
            </a:r>
            <a:r>
              <a:rPr lang="es-ES"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soy carnal, </a:t>
            </a:r>
            <a:r>
              <a:rPr lang="es-ES" dirty="0">
                <a:latin typeface="ADLaM Display" panose="02010000000000000000" pitchFamily="2" charset="0"/>
                <a:ea typeface="ADLaM Display" panose="02010000000000000000" pitchFamily="2" charset="0"/>
                <a:cs typeface="ADLaM Display" panose="02010000000000000000" pitchFamily="2" charset="0"/>
              </a:rPr>
              <a:t>vendido al pecado. (RV 60)</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0277871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56536-A30A-D591-EA31-2B0FD8ACD22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BBEEE19-F2CC-37EB-C2D1-A48C6E5C0DCC}"/>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Pablo a los Corintios</a:t>
            </a:r>
          </a:p>
        </p:txBody>
      </p:sp>
      <p:sp>
        <p:nvSpPr>
          <p:cNvPr id="3" name="Marcador de contenido 2">
            <a:extLst>
              <a:ext uri="{FF2B5EF4-FFF2-40B4-BE49-F238E27FC236}">
                <a16:creationId xmlns:a16="http://schemas.microsoft.com/office/drawing/2014/main" id="{EE5BDD87-6E5A-D70F-D645-8816F0203C37}"/>
              </a:ext>
            </a:extLst>
          </p:cNvPr>
          <p:cNvSpPr>
            <a:spLocks noGrp="1"/>
          </p:cNvSpPr>
          <p:nvPr>
            <p:ph idx="1"/>
          </p:nvPr>
        </p:nvSpPr>
        <p:spPr/>
        <p:txBody>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1Co 3:1  De manera que yo, hermanos, no pude hablaros como a espirituales, sino como a carnales, como a niños en Cristo. </a:t>
            </a:r>
          </a:p>
          <a:p>
            <a:r>
              <a:rPr lang="es-ES" dirty="0">
                <a:latin typeface="ADLaM Display" panose="02010000000000000000" pitchFamily="2" charset="0"/>
                <a:ea typeface="ADLaM Display" panose="02010000000000000000" pitchFamily="2" charset="0"/>
                <a:cs typeface="ADLaM Display" panose="02010000000000000000" pitchFamily="2" charset="0"/>
              </a:rPr>
              <a:t>1Co 3:2  Os di a beber leche, y no vianda;(A) porque aún no erais capaces, ni sois capaces todavía, </a:t>
            </a:r>
          </a:p>
          <a:p>
            <a:r>
              <a:rPr lang="es-ES" dirty="0">
                <a:latin typeface="ADLaM Display" panose="02010000000000000000" pitchFamily="2" charset="0"/>
                <a:ea typeface="ADLaM Display" panose="02010000000000000000" pitchFamily="2" charset="0"/>
                <a:cs typeface="ADLaM Display" panose="02010000000000000000" pitchFamily="2" charset="0"/>
              </a:rPr>
              <a:t>1Co 3:3  porque aún sois carnales; pues habiendo entre vosotros celos, contiendas y disensiones, ¿no sois carnales, y andáis como hombres? </a:t>
            </a:r>
          </a:p>
          <a:p>
            <a:r>
              <a:rPr lang="es-ES" dirty="0">
                <a:latin typeface="ADLaM Display" panose="02010000000000000000" pitchFamily="2" charset="0"/>
                <a:ea typeface="ADLaM Display" panose="02010000000000000000" pitchFamily="2" charset="0"/>
                <a:cs typeface="ADLaM Display" panose="02010000000000000000" pitchFamily="2" charset="0"/>
              </a:rPr>
              <a:t>Este es uno de los pasajes que nos muestran mas claramente el sentido que el Apóstol le da al concepto de carne moralmente hablando, mostrada a través de celos, contiendas y disensiones.</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022244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EEFD1-E456-C025-039A-5CFA6DBF878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3807144-E436-6B70-8726-0EEFD834E619}"/>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El concepto de Espíritu…</a:t>
            </a:r>
          </a:p>
        </p:txBody>
      </p:sp>
      <p:sp>
        <p:nvSpPr>
          <p:cNvPr id="3" name="Marcador de contenido 2">
            <a:extLst>
              <a:ext uri="{FF2B5EF4-FFF2-40B4-BE49-F238E27FC236}">
                <a16:creationId xmlns:a16="http://schemas.microsoft.com/office/drawing/2014/main" id="{01E9F048-F71C-9AA3-AEA4-54116E6608F0}"/>
              </a:ext>
            </a:extLst>
          </p:cNvPr>
          <p:cNvSpPr>
            <a:spLocks noGrp="1"/>
          </p:cNvSpPr>
          <p:nvPr>
            <p:ph idx="1"/>
          </p:nvPr>
        </p:nvSpPr>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De la misma manera que el concepto carne, este se debe entender a partir de lo que la biblia llama: mente, corazón, espíritu igualmente en el sentido de capacidades que permiten generar el control de los deseos humanos.</a:t>
            </a:r>
          </a:p>
          <a:p>
            <a:r>
              <a:rPr lang="es-ES" dirty="0">
                <a:latin typeface="ADLaM Display" panose="02010000000000000000" pitchFamily="2" charset="0"/>
                <a:ea typeface="ADLaM Display" panose="02010000000000000000" pitchFamily="2" charset="0"/>
                <a:cs typeface="ADLaM Display" panose="02010000000000000000" pitchFamily="2" charset="0"/>
              </a:rPr>
              <a:t>El espíritu humano es la parte inmaterial, profunda e invisible del ser humano, distinta del cuerpo físico  (mente, emociones y voluntad), cuya función principal es conectar a la persona con la dimensión espiritual o con Dios.</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11011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BB6ED-06DC-B203-2D82-FD9A94ED51FE}"/>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F7B9B6-D7FC-F336-F230-30F47BEFE207}"/>
              </a:ext>
            </a:extLst>
          </p:cNvPr>
          <p:cNvSpPr>
            <a:spLocks noGrp="1"/>
          </p:cNvSpPr>
          <p:nvPr>
            <p:ph idx="1"/>
          </p:nvPr>
        </p:nvSpPr>
        <p:spPr>
          <a:xfrm>
            <a:off x="1103312" y="1464816"/>
            <a:ext cx="8946541" cy="4783583"/>
          </a:xfrm>
        </p:spPr>
        <p:txBody>
          <a:bodyPr>
            <a:normAutofit/>
          </a:bodyPr>
          <a:lstStyle/>
          <a:p>
            <a:r>
              <a:rPr lang="es-ES" dirty="0">
                <a:latin typeface="ADLaM Display" panose="02010000000000000000" pitchFamily="2" charset="0"/>
                <a:ea typeface="ADLaM Display" panose="02010000000000000000" pitchFamily="2" charset="0"/>
                <a:cs typeface="ADLaM Display" panose="02010000000000000000" pitchFamily="2" charset="0"/>
              </a:rPr>
              <a:t>Espíritu: La capa más profunda del ser, orientada a la conciencia moral, la intuición y la comunión con lo divino.</a:t>
            </a:r>
          </a:p>
          <a:p>
            <a:r>
              <a:rPr lang="es-ES" dirty="0">
                <a:latin typeface="ADLaM Display" panose="02010000000000000000" pitchFamily="2" charset="0"/>
                <a:ea typeface="ADLaM Display" panose="02010000000000000000" pitchFamily="2" charset="0"/>
                <a:cs typeface="ADLaM Display" panose="02010000000000000000" pitchFamily="2" charset="0"/>
              </a:rPr>
              <a:t>Por lo anterior, el contraste entre la carne </a:t>
            </a:r>
            <a:r>
              <a:rPr lang="es-ES" dirty="0" err="1">
                <a:latin typeface="ADLaM Display" panose="02010000000000000000" pitchFamily="2" charset="0"/>
                <a:ea typeface="ADLaM Display" panose="02010000000000000000" pitchFamily="2" charset="0"/>
                <a:cs typeface="ADLaM Display" panose="02010000000000000000" pitchFamily="2" charset="0"/>
              </a:rPr>
              <a:t>v.s.</a:t>
            </a:r>
            <a:r>
              <a:rPr lang="es-ES" dirty="0">
                <a:latin typeface="ADLaM Display" panose="02010000000000000000" pitchFamily="2" charset="0"/>
                <a:ea typeface="ADLaM Display" panose="02010000000000000000" pitchFamily="2" charset="0"/>
                <a:cs typeface="ADLaM Display" panose="02010000000000000000" pitchFamily="2" charset="0"/>
              </a:rPr>
              <a:t> el espíritu es que  y Pablo lo muestra así:</a:t>
            </a:r>
          </a:p>
          <a:p>
            <a:r>
              <a:rPr lang="es-ES" dirty="0">
                <a:latin typeface="ADLaM Display" panose="02010000000000000000" pitchFamily="2" charset="0"/>
                <a:ea typeface="ADLaM Display" panose="02010000000000000000" pitchFamily="2" charset="0"/>
                <a:cs typeface="ADLaM Display" panose="02010000000000000000" pitchFamily="2" charset="0"/>
              </a:rPr>
              <a:t>Rom 7:25  Gracias doy a Dios, por Jesucristo Señor nuestro. Así que, yo mismo con la mente sirvo a la ley de Dios, mas con la carne a la ley del pecado. .</a:t>
            </a:r>
          </a:p>
          <a:p>
            <a:r>
              <a:rPr lang="es-ES" dirty="0">
                <a:latin typeface="ADLaM Display" panose="02010000000000000000" pitchFamily="2" charset="0"/>
                <a:ea typeface="ADLaM Display" panose="02010000000000000000" pitchFamily="2" charset="0"/>
                <a:cs typeface="ADLaM Display" panose="02010000000000000000" pitchFamily="2" charset="0"/>
              </a:rPr>
              <a:t>Y complementamos con esta cita de Pablo:</a:t>
            </a:r>
          </a:p>
          <a:p>
            <a:r>
              <a:rPr lang="es-ES" dirty="0" err="1">
                <a:latin typeface="ADLaM Display" panose="02010000000000000000" pitchFamily="2" charset="0"/>
                <a:ea typeface="ADLaM Display" panose="02010000000000000000" pitchFamily="2" charset="0"/>
                <a:cs typeface="ADLaM Display" panose="02010000000000000000" pitchFamily="2" charset="0"/>
              </a:rPr>
              <a:t>Gál</a:t>
            </a:r>
            <a:r>
              <a:rPr lang="es-ES" dirty="0">
                <a:latin typeface="ADLaM Display" panose="02010000000000000000" pitchFamily="2" charset="0"/>
                <a:ea typeface="ADLaM Display" panose="02010000000000000000" pitchFamily="2" charset="0"/>
                <a:cs typeface="ADLaM Display" panose="02010000000000000000" pitchFamily="2" charset="0"/>
              </a:rPr>
              <a:t> 5:16  Así que les digo: Vivan por el Espíritu, y no seguirán los deseos de la naturaleza pecaminosa. </a:t>
            </a:r>
          </a:p>
          <a:p>
            <a:r>
              <a:rPr lang="es-ES" dirty="0" err="1">
                <a:latin typeface="ADLaM Display" panose="02010000000000000000" pitchFamily="2" charset="0"/>
                <a:ea typeface="ADLaM Display" panose="02010000000000000000" pitchFamily="2" charset="0"/>
                <a:cs typeface="ADLaM Display" panose="02010000000000000000" pitchFamily="2" charset="0"/>
              </a:rPr>
              <a:t>Gál</a:t>
            </a:r>
            <a:r>
              <a:rPr lang="es-ES" dirty="0">
                <a:latin typeface="ADLaM Display" panose="02010000000000000000" pitchFamily="2" charset="0"/>
                <a:ea typeface="ADLaM Display" panose="02010000000000000000" pitchFamily="2" charset="0"/>
                <a:cs typeface="ADLaM Display" panose="02010000000000000000" pitchFamily="2" charset="0"/>
              </a:rPr>
              <a:t> 5:17  Porque ésta desea lo que es contrario al Espíritu, y el Espíritu desea lo que es contrario a ella. Los dos se oponen entre sí, de modo que ustedes no pueden hacer lo que quieren. </a:t>
            </a:r>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282998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BEB46-0060-B319-347F-B403ADBE15A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EF7828B-1B3C-A39D-061B-9FB20ADBA741}"/>
              </a:ext>
            </a:extLst>
          </p:cNvPr>
          <p:cNvSpPr>
            <a:spLocks noGrp="1"/>
          </p:cNvSpPr>
          <p:nvPr>
            <p:ph type="title"/>
          </p:nvPr>
        </p:nvSpPr>
        <p:spPr/>
        <p:txBody>
          <a:bodyPr/>
          <a:lstStyle/>
          <a:p>
            <a:pPr algn="ctr"/>
            <a:r>
              <a:rPr lang="es-MX" dirty="0">
                <a:latin typeface="ADLaM Display" panose="02010000000000000000" pitchFamily="2" charset="0"/>
                <a:ea typeface="ADLaM Display" panose="02010000000000000000" pitchFamily="2" charset="0"/>
                <a:cs typeface="ADLaM Display" panose="02010000000000000000" pitchFamily="2" charset="0"/>
              </a:rPr>
              <a:t>Conclusión:</a:t>
            </a:r>
          </a:p>
        </p:txBody>
      </p:sp>
      <p:sp>
        <p:nvSpPr>
          <p:cNvPr id="3" name="Marcador de contenido 2">
            <a:extLst>
              <a:ext uri="{FF2B5EF4-FFF2-40B4-BE49-F238E27FC236}">
                <a16:creationId xmlns:a16="http://schemas.microsoft.com/office/drawing/2014/main" id="{FF17004B-110B-4395-6D56-BB5EB9DA273B}"/>
              </a:ext>
            </a:extLst>
          </p:cNvPr>
          <p:cNvSpPr>
            <a:spLocks noGrp="1"/>
          </p:cNvSpPr>
          <p:nvPr>
            <p:ph idx="1"/>
          </p:nvPr>
        </p:nvSpPr>
        <p:spPr>
          <a:xfrm>
            <a:off x="1103312" y="1606858"/>
            <a:ext cx="8946541" cy="4641541"/>
          </a:xfrm>
        </p:spPr>
        <p:txBody>
          <a:bodyPr/>
          <a:lstStyle/>
          <a:p>
            <a:r>
              <a:rPr lang="es-MX" dirty="0">
                <a:latin typeface="ADLaM Display" panose="02010000000000000000" pitchFamily="2" charset="0"/>
                <a:ea typeface="ADLaM Display" panose="02010000000000000000" pitchFamily="2" charset="0"/>
                <a:cs typeface="ADLaM Display" panose="02010000000000000000" pitchFamily="2" charset="0"/>
              </a:rPr>
              <a:t>El ser humano, de acuerdo a la misma palabra de Dios, vive en dos dimensiones: La naturaleza carnal que se inclina al pecado y la naturaleza espiritual, que es la que le permite establecer su relación  y comunión con lo divino.</a:t>
            </a:r>
          </a:p>
          <a:p>
            <a:r>
              <a:rPr lang="es-ES" dirty="0">
                <a:latin typeface="ADLaM Display" panose="02010000000000000000" pitchFamily="2" charset="0"/>
                <a:ea typeface="ADLaM Display" panose="02010000000000000000" pitchFamily="2" charset="0"/>
                <a:cs typeface="ADLaM Display" panose="02010000000000000000" pitchFamily="2" charset="0"/>
              </a:rPr>
              <a:t>Oposición mutua: Ambos deseos chocan de forma constante dentro de la vida diaria del creyente, como se describe en Gálatas 5:17.</a:t>
            </a:r>
          </a:p>
          <a:p>
            <a:r>
              <a:rPr lang="es-ES" dirty="0">
                <a:latin typeface="ADLaM Display" panose="02010000000000000000" pitchFamily="2" charset="0"/>
                <a:ea typeface="ADLaM Display" panose="02010000000000000000" pitchFamily="2" charset="0"/>
                <a:cs typeface="ADLaM Display" panose="02010000000000000000" pitchFamily="2" charset="0"/>
              </a:rPr>
              <a:t>En ambos casos, establecen que la decisión que se tome, depende del hombre mismo:</a:t>
            </a:r>
          </a:p>
          <a:p>
            <a:r>
              <a:rPr lang="es-ES" dirty="0" err="1">
                <a:latin typeface="ADLaM Display" panose="02010000000000000000" pitchFamily="2" charset="0"/>
                <a:ea typeface="ADLaM Display" panose="02010000000000000000" pitchFamily="2" charset="0"/>
                <a:cs typeface="ADLaM Display" panose="02010000000000000000" pitchFamily="2" charset="0"/>
              </a:rPr>
              <a:t>Gál</a:t>
            </a:r>
            <a:r>
              <a:rPr lang="es-ES" dirty="0">
                <a:latin typeface="ADLaM Display" panose="02010000000000000000" pitchFamily="2" charset="0"/>
                <a:ea typeface="ADLaM Display" panose="02010000000000000000" pitchFamily="2" charset="0"/>
                <a:cs typeface="ADLaM Display" panose="02010000000000000000" pitchFamily="2" charset="0"/>
              </a:rPr>
              <a:t> 5:24  Los que son de Cristo Jesús han crucificado la naturaleza pecaminosa, con sus pasiones y deseos. </a:t>
            </a:r>
          </a:p>
          <a:p>
            <a:r>
              <a:rPr lang="es-ES" dirty="0">
                <a:latin typeface="ADLaM Display" panose="02010000000000000000" pitchFamily="2" charset="0"/>
                <a:ea typeface="ADLaM Display" panose="02010000000000000000" pitchFamily="2" charset="0"/>
                <a:cs typeface="ADLaM Display" panose="02010000000000000000" pitchFamily="2" charset="0"/>
              </a:rPr>
              <a:t>No es una decisión externa, es una acción responsable y personal para vencer.</a:t>
            </a:r>
            <a:endParaRPr lang="es-MX" dirty="0">
              <a:latin typeface="ADLaM Display" panose="02010000000000000000" pitchFamily="2" charset="0"/>
              <a:ea typeface="ADLaM Display" panose="02010000000000000000" pitchFamily="2" charset="0"/>
              <a:cs typeface="ADLaM Display" panose="02010000000000000000" pitchFamily="2" charset="0"/>
            </a:endParaRPr>
          </a:p>
          <a:p>
            <a:endParaRPr lang="es-MX"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40429312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F54CD5-1917-4B80-9FDD-2DFB9D55084C}">
  <we:reference id="wa104380050" version="3.8.0.0" store="es-MX" storeType="OMEX"/>
  <we:alternateReferences>
    <we:reference id="wa104380050" version="3.8.0.0" store="WA10438005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Ion</Template>
  <TotalTime>1384</TotalTime>
  <Words>4965</Words>
  <Application>Microsoft Office PowerPoint</Application>
  <PresentationFormat>Panorámica</PresentationFormat>
  <Paragraphs>274</Paragraphs>
  <Slides>50</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50</vt:i4>
      </vt:variant>
    </vt:vector>
  </HeadingPairs>
  <TitlesOfParts>
    <vt:vector size="56" baseType="lpstr">
      <vt:lpstr>ADLaM Display</vt:lpstr>
      <vt:lpstr>Aptos</vt:lpstr>
      <vt:lpstr>Bahnschrift Condensed</vt:lpstr>
      <vt:lpstr>Century Gothic</vt:lpstr>
      <vt:lpstr>Wingdings 3</vt:lpstr>
      <vt:lpstr>Ion</vt:lpstr>
      <vt:lpstr>Clase: Inductivo de Romanos      Pastor Armando Acosta S.</vt:lpstr>
      <vt:lpstr>Plan de Estudio</vt:lpstr>
      <vt:lpstr>Presentación de PowerPoint</vt:lpstr>
      <vt:lpstr>Presentación de PowerPoint</vt:lpstr>
      <vt:lpstr>Semana 1 Leer los capítulos 1 al 3.20</vt:lpstr>
      <vt:lpstr>III. Metodología Inductiva </vt:lpstr>
      <vt:lpstr>El método inductivo </vt:lpstr>
      <vt:lpstr>El método inductivo bíblico </vt:lpstr>
      <vt:lpstr>2.- Interpretacion</vt:lpstr>
      <vt:lpstr>Presentación de PowerPoint</vt:lpstr>
      <vt:lpstr>Presentación de PowerPoint</vt:lpstr>
      <vt:lpstr>características</vt:lpstr>
      <vt:lpstr>Presentación de PowerPoint</vt:lpstr>
      <vt:lpstr>Presentación de PowerPoint</vt:lpstr>
      <vt:lpstr>Contexto histórico de Roma</vt:lpstr>
      <vt:lpstr>Primer análisis: 1.1-17</vt:lpstr>
      <vt:lpstr>Presentación de PowerPoint</vt:lpstr>
      <vt:lpstr>Descripción breve del Evangelio: </vt:lpstr>
      <vt:lpstr>TEMA CENTRAL</vt:lpstr>
      <vt:lpstr>Presentación de PowerPoint</vt:lpstr>
      <vt:lpstr>CAPITULOS 1.18-3.20</vt:lpstr>
      <vt:lpstr>LA CONDENACION UNIVERSAL: NECESIDAD DE LA JUSTICIA </vt:lpstr>
      <vt:lpstr>Necesidad de la justicia</vt:lpstr>
      <vt:lpstr>Presentación de PowerPoint</vt:lpstr>
      <vt:lpstr>Como entendemos la ira de Dios Y no tienen excusa?</vt:lpstr>
      <vt:lpstr>Ley y pecado</vt:lpstr>
      <vt:lpstr>El juicio a los Gentiles y Judíos</vt:lpstr>
      <vt:lpstr>SEMANA 2 Leer los capítulos 3 al 7</vt:lpstr>
      <vt:lpstr>Como entendemos la justificación por Fe?  (Cap.3.21 al 5.21)</vt:lpstr>
      <vt:lpstr>Para reflexionar…</vt:lpstr>
      <vt:lpstr>Presentación de PowerPoint</vt:lpstr>
      <vt:lpstr>El ejemplo de Abraham. Cap. 4</vt:lpstr>
      <vt:lpstr>Presentación de PowerPoint</vt:lpstr>
      <vt:lpstr>La Fe  en el contexto del A.T.</vt:lpstr>
      <vt:lpstr>Capítulos 6 y 7: La santificación y la lucha con la Ley </vt:lpstr>
      <vt:lpstr>Presentación de PowerPoint</vt:lpstr>
      <vt:lpstr>El gran conflicto…</vt:lpstr>
      <vt:lpstr>Presentación de PowerPoint</vt:lpstr>
      <vt:lpstr>Los contrastes: esclavos del pecado vs. Esclavos de la justicia</vt:lpstr>
      <vt:lpstr>Presentación de PowerPoint</vt:lpstr>
      <vt:lpstr>Presentación de PowerPoint</vt:lpstr>
      <vt:lpstr>Presentación de PowerPoint</vt:lpstr>
      <vt:lpstr>Presentación de PowerPoint</vt:lpstr>
      <vt:lpstr>Contraste: la carne vs. El espíritu</vt:lpstr>
      <vt:lpstr>Tres traducciones diferentes que se refieren a lo moral</vt:lpstr>
      <vt:lpstr>Presentación de PowerPoint</vt:lpstr>
      <vt:lpstr>Pablo a los Corintios</vt:lpstr>
      <vt:lpstr>El concepto de Espíritu…</vt:lpstr>
      <vt:lpstr>Presentación de PowerPoint</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Armando Acosta</dc:creator>
  <cp:lastModifiedBy>Armando Acosta Salazar</cp:lastModifiedBy>
  <cp:revision>5</cp:revision>
  <dcterms:created xsi:type="dcterms:W3CDTF">2026-09-25T04:10:09Z</dcterms:created>
  <dcterms:modified xsi:type="dcterms:W3CDTF">2026-10-10T00:19:03Z</dcterms:modified>
</cp:coreProperties>
</file>