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306" r:id="rId5"/>
    <p:sldId id="307" r:id="rId6"/>
    <p:sldId id="271" r:id="rId7"/>
    <p:sldId id="272" r:id="rId8"/>
    <p:sldId id="268" r:id="rId9"/>
    <p:sldId id="270" r:id="rId10"/>
    <p:sldId id="269" r:id="rId11"/>
    <p:sldId id="258" r:id="rId12"/>
    <p:sldId id="267" r:id="rId13"/>
    <p:sldId id="266" r:id="rId14"/>
    <p:sldId id="265" r:id="rId15"/>
    <p:sldId id="264" r:id="rId16"/>
    <p:sldId id="263" r:id="rId17"/>
    <p:sldId id="279" r:id="rId18"/>
    <p:sldId id="278" r:id="rId19"/>
    <p:sldId id="277" r:id="rId20"/>
    <p:sldId id="276" r:id="rId21"/>
    <p:sldId id="275" r:id="rId22"/>
    <p:sldId id="301" r:id="rId23"/>
    <p:sldId id="274" r:id="rId24"/>
    <p:sldId id="273" r:id="rId25"/>
    <p:sldId id="262" r:id="rId26"/>
    <p:sldId id="285" r:id="rId27"/>
    <p:sldId id="284" r:id="rId28"/>
    <p:sldId id="283" r:id="rId29"/>
    <p:sldId id="282" r:id="rId30"/>
    <p:sldId id="281" r:id="rId31"/>
    <p:sldId id="280" r:id="rId32"/>
    <p:sldId id="261" r:id="rId33"/>
    <p:sldId id="295" r:id="rId34"/>
    <p:sldId id="294" r:id="rId35"/>
    <p:sldId id="293" r:id="rId36"/>
    <p:sldId id="292" r:id="rId37"/>
    <p:sldId id="291" r:id="rId38"/>
    <p:sldId id="305" r:id="rId39"/>
    <p:sldId id="304" r:id="rId40"/>
    <p:sldId id="303" r:id="rId41"/>
    <p:sldId id="302" r:id="rId42"/>
    <p:sldId id="315" r:id="rId43"/>
    <p:sldId id="316" r:id="rId44"/>
    <p:sldId id="317" r:id="rId45"/>
    <p:sldId id="318" r:id="rId46"/>
    <p:sldId id="300" r:id="rId47"/>
    <p:sldId id="299" r:id="rId48"/>
    <p:sldId id="313" r:id="rId49"/>
    <p:sldId id="312" r:id="rId50"/>
    <p:sldId id="314" r:id="rId51"/>
    <p:sldId id="311" r:id="rId52"/>
    <p:sldId id="310" r:id="rId53"/>
    <p:sldId id="298" r:id="rId54"/>
    <p:sldId id="309" r:id="rId55"/>
    <p:sldId id="308" r:id="rId56"/>
    <p:sldId id="297" r:id="rId57"/>
    <p:sldId id="290" r:id="rId58"/>
    <p:sldId id="289" r:id="rId59"/>
    <p:sldId id="288" r:id="rId60"/>
    <p:sldId id="287" r:id="rId61"/>
    <p:sldId id="296" r:id="rId62"/>
    <p:sldId id="286" r:id="rId63"/>
    <p:sldId id="260" r:id="rId64"/>
    <p:sldId id="320" r:id="rId65"/>
    <p:sldId id="319" r:id="rId66"/>
    <p:sldId id="322" r:id="rId67"/>
    <p:sldId id="323" r:id="rId68"/>
    <p:sldId id="321" r:id="rId69"/>
    <p:sldId id="326" r:id="rId70"/>
    <p:sldId id="325" r:id="rId71"/>
    <p:sldId id="324" r:id="rId7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64B57-68A1-4F9D-A2B0-AF2C3741AADC}" v="2" dt="2023-05-16T00:46:40.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7" d="100"/>
          <a:sy n="107"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ando Acosta" userId="81d1099f9c170a34" providerId="LiveId" clId="{74964B57-68A1-4F9D-A2B0-AF2C3741AADC}"/>
    <pc:docChg chg="custSel addSld modSld sldOrd">
      <pc:chgData name="Armando Acosta" userId="81d1099f9c170a34" providerId="LiveId" clId="{74964B57-68A1-4F9D-A2B0-AF2C3741AADC}" dt="2023-05-19T19:52:29.278" v="6834" actId="14100"/>
      <pc:docMkLst>
        <pc:docMk/>
      </pc:docMkLst>
      <pc:sldChg chg="modSp mod">
        <pc:chgData name="Armando Acosta" userId="81d1099f9c170a34" providerId="LiveId" clId="{74964B57-68A1-4F9D-A2B0-AF2C3741AADC}" dt="2023-05-08T16:28:25.042" v="1344" actId="313"/>
        <pc:sldMkLst>
          <pc:docMk/>
          <pc:sldMk cId="996911779" sldId="256"/>
        </pc:sldMkLst>
        <pc:spChg chg="mod">
          <ac:chgData name="Armando Acosta" userId="81d1099f9c170a34" providerId="LiveId" clId="{74964B57-68A1-4F9D-A2B0-AF2C3741AADC}" dt="2023-05-08T16:28:25.042" v="1344" actId="313"/>
          <ac:spMkLst>
            <pc:docMk/>
            <pc:sldMk cId="996911779" sldId="256"/>
            <ac:spMk id="2" creationId="{B85FFE99-1DA1-B84F-8510-D0840D3FCBBA}"/>
          </ac:spMkLst>
        </pc:spChg>
      </pc:sldChg>
      <pc:sldChg chg="delSp modSp mod">
        <pc:chgData name="Armando Acosta" userId="81d1099f9c170a34" providerId="LiveId" clId="{74964B57-68A1-4F9D-A2B0-AF2C3741AADC}" dt="2023-05-19T19:23:29.830" v="5986" actId="27636"/>
        <pc:sldMkLst>
          <pc:docMk/>
          <pc:sldMk cId="2564099140" sldId="260"/>
        </pc:sldMkLst>
        <pc:spChg chg="del">
          <ac:chgData name="Armando Acosta" userId="81d1099f9c170a34" providerId="LiveId" clId="{74964B57-68A1-4F9D-A2B0-AF2C3741AADC}" dt="2023-05-19T19:21:33.394" v="5955" actId="478"/>
          <ac:spMkLst>
            <pc:docMk/>
            <pc:sldMk cId="2564099140" sldId="260"/>
            <ac:spMk id="2" creationId="{93FEC17B-A3C2-3DAB-9EBB-4FF25832A625}"/>
          </ac:spMkLst>
        </pc:spChg>
        <pc:spChg chg="mod">
          <ac:chgData name="Armando Acosta" userId="81d1099f9c170a34" providerId="LiveId" clId="{74964B57-68A1-4F9D-A2B0-AF2C3741AADC}" dt="2023-05-19T19:23:29.830" v="5986" actId="27636"/>
          <ac:spMkLst>
            <pc:docMk/>
            <pc:sldMk cId="2564099140" sldId="260"/>
            <ac:spMk id="3" creationId="{96883DF1-6405-7977-77EF-AD01C1DFA9E1}"/>
          </ac:spMkLst>
        </pc:spChg>
      </pc:sldChg>
      <pc:sldChg chg="modSp mod">
        <pc:chgData name="Armando Acosta" userId="81d1099f9c170a34" providerId="LiveId" clId="{74964B57-68A1-4F9D-A2B0-AF2C3741AADC}" dt="2023-05-08T23:32:33.515" v="2928" actId="20577"/>
        <pc:sldMkLst>
          <pc:docMk/>
          <pc:sldMk cId="3606409886" sldId="261"/>
        </pc:sldMkLst>
        <pc:spChg chg="mod">
          <ac:chgData name="Armando Acosta" userId="81d1099f9c170a34" providerId="LiveId" clId="{74964B57-68A1-4F9D-A2B0-AF2C3741AADC}" dt="2023-05-08T23:26:10.884" v="2869" actId="20577"/>
          <ac:spMkLst>
            <pc:docMk/>
            <pc:sldMk cId="3606409886" sldId="261"/>
            <ac:spMk id="2" creationId="{93FEC17B-A3C2-3DAB-9EBB-4FF25832A625}"/>
          </ac:spMkLst>
        </pc:spChg>
        <pc:spChg chg="mod">
          <ac:chgData name="Armando Acosta" userId="81d1099f9c170a34" providerId="LiveId" clId="{74964B57-68A1-4F9D-A2B0-AF2C3741AADC}" dt="2023-05-08T23:32:33.515" v="2928" actId="20577"/>
          <ac:spMkLst>
            <pc:docMk/>
            <pc:sldMk cId="3606409886" sldId="261"/>
            <ac:spMk id="3" creationId="{96883DF1-6405-7977-77EF-AD01C1DFA9E1}"/>
          </ac:spMkLst>
        </pc:spChg>
      </pc:sldChg>
      <pc:sldChg chg="delSp modSp mod">
        <pc:chgData name="Armando Acosta" userId="81d1099f9c170a34" providerId="LiveId" clId="{74964B57-68A1-4F9D-A2B0-AF2C3741AADC}" dt="2023-05-08T20:59:36.804" v="2605" actId="14100"/>
        <pc:sldMkLst>
          <pc:docMk/>
          <pc:sldMk cId="754967042" sldId="262"/>
        </pc:sldMkLst>
        <pc:spChg chg="del">
          <ac:chgData name="Armando Acosta" userId="81d1099f9c170a34" providerId="LiveId" clId="{74964B57-68A1-4F9D-A2B0-AF2C3741AADC}" dt="2023-05-08T20:59:30.796" v="2602" actId="478"/>
          <ac:spMkLst>
            <pc:docMk/>
            <pc:sldMk cId="754967042" sldId="262"/>
            <ac:spMk id="2" creationId="{93FEC17B-A3C2-3DAB-9EBB-4FF25832A625}"/>
          </ac:spMkLst>
        </pc:spChg>
        <pc:spChg chg="mod">
          <ac:chgData name="Armando Acosta" userId="81d1099f9c170a34" providerId="LiveId" clId="{74964B57-68A1-4F9D-A2B0-AF2C3741AADC}" dt="2023-05-08T20:59:36.804" v="2605" actId="14100"/>
          <ac:spMkLst>
            <pc:docMk/>
            <pc:sldMk cId="754967042" sldId="262"/>
            <ac:spMk id="3" creationId="{96883DF1-6405-7977-77EF-AD01C1DFA9E1}"/>
          </ac:spMkLst>
        </pc:spChg>
      </pc:sldChg>
      <pc:sldChg chg="modSp mod">
        <pc:chgData name="Armando Acosta" userId="81d1099f9c170a34" providerId="LiveId" clId="{74964B57-68A1-4F9D-A2B0-AF2C3741AADC}" dt="2023-05-08T16:34:26.933" v="1378" actId="207"/>
        <pc:sldMkLst>
          <pc:docMk/>
          <pc:sldMk cId="551564899" sldId="263"/>
        </pc:sldMkLst>
        <pc:spChg chg="mod">
          <ac:chgData name="Armando Acosta" userId="81d1099f9c170a34" providerId="LiveId" clId="{74964B57-68A1-4F9D-A2B0-AF2C3741AADC}" dt="2023-05-08T16:30:35.827" v="1368" actId="20577"/>
          <ac:spMkLst>
            <pc:docMk/>
            <pc:sldMk cId="551564899" sldId="263"/>
            <ac:spMk id="2" creationId="{93FEC17B-A3C2-3DAB-9EBB-4FF25832A625}"/>
          </ac:spMkLst>
        </pc:spChg>
        <pc:spChg chg="mod">
          <ac:chgData name="Armando Acosta" userId="81d1099f9c170a34" providerId="LiveId" clId="{74964B57-68A1-4F9D-A2B0-AF2C3741AADC}" dt="2023-05-08T16:34:26.933" v="1378" actId="207"/>
          <ac:spMkLst>
            <pc:docMk/>
            <pc:sldMk cId="551564899" sldId="263"/>
            <ac:spMk id="3" creationId="{96883DF1-6405-7977-77EF-AD01C1DFA9E1}"/>
          </ac:spMkLst>
        </pc:spChg>
      </pc:sldChg>
      <pc:sldChg chg="modSp mod">
        <pc:chgData name="Armando Acosta" userId="81d1099f9c170a34" providerId="LiveId" clId="{74964B57-68A1-4F9D-A2B0-AF2C3741AADC}" dt="2023-05-08T16:39:43.737" v="1387" actId="207"/>
        <pc:sldMkLst>
          <pc:docMk/>
          <pc:sldMk cId="3695064616" sldId="264"/>
        </pc:sldMkLst>
        <pc:spChg chg="mod">
          <ac:chgData name="Armando Acosta" userId="81d1099f9c170a34" providerId="LiveId" clId="{74964B57-68A1-4F9D-A2B0-AF2C3741AADC}" dt="2023-05-08T16:39:43.737" v="1387" actId="207"/>
          <ac:spMkLst>
            <pc:docMk/>
            <pc:sldMk cId="3695064616" sldId="264"/>
            <ac:spMk id="2" creationId="{93FEC17B-A3C2-3DAB-9EBB-4FF25832A625}"/>
          </ac:spMkLst>
        </pc:spChg>
        <pc:spChg chg="mod">
          <ac:chgData name="Armando Acosta" userId="81d1099f9c170a34" providerId="LiveId" clId="{74964B57-68A1-4F9D-A2B0-AF2C3741AADC}" dt="2023-05-06T04:37:52.649" v="1343" actId="14100"/>
          <ac:spMkLst>
            <pc:docMk/>
            <pc:sldMk cId="3695064616" sldId="264"/>
            <ac:spMk id="3" creationId="{96883DF1-6405-7977-77EF-AD01C1DFA9E1}"/>
          </ac:spMkLst>
        </pc:spChg>
      </pc:sldChg>
      <pc:sldChg chg="modSp mod">
        <pc:chgData name="Armando Acosta" userId="81d1099f9c170a34" providerId="LiveId" clId="{74964B57-68A1-4F9D-A2B0-AF2C3741AADC}" dt="2023-05-02T00:37:22.769" v="1298" actId="14100"/>
        <pc:sldMkLst>
          <pc:docMk/>
          <pc:sldMk cId="3185973788" sldId="265"/>
        </pc:sldMkLst>
        <pc:spChg chg="mod">
          <ac:chgData name="Armando Acosta" userId="81d1099f9c170a34" providerId="LiveId" clId="{74964B57-68A1-4F9D-A2B0-AF2C3741AADC}" dt="2023-05-02T00:32:19.789" v="763" actId="20577"/>
          <ac:spMkLst>
            <pc:docMk/>
            <pc:sldMk cId="3185973788" sldId="265"/>
            <ac:spMk id="2" creationId="{93FEC17B-A3C2-3DAB-9EBB-4FF25832A625}"/>
          </ac:spMkLst>
        </pc:spChg>
        <pc:spChg chg="mod">
          <ac:chgData name="Armando Acosta" userId="81d1099f9c170a34" providerId="LiveId" clId="{74964B57-68A1-4F9D-A2B0-AF2C3741AADC}" dt="2023-05-02T00:37:22.769" v="1298" actId="14100"/>
          <ac:spMkLst>
            <pc:docMk/>
            <pc:sldMk cId="3185973788" sldId="265"/>
            <ac:spMk id="3" creationId="{96883DF1-6405-7977-77EF-AD01C1DFA9E1}"/>
          </ac:spMkLst>
        </pc:spChg>
      </pc:sldChg>
      <pc:sldChg chg="delSp modSp mod">
        <pc:chgData name="Armando Acosta" userId="81d1099f9c170a34" providerId="LiveId" clId="{74964B57-68A1-4F9D-A2B0-AF2C3741AADC}" dt="2023-05-02T00:35:42.814" v="1084" actId="27636"/>
        <pc:sldMkLst>
          <pc:docMk/>
          <pc:sldMk cId="687754953" sldId="266"/>
        </pc:sldMkLst>
        <pc:spChg chg="del">
          <ac:chgData name="Armando Acosta" userId="81d1099f9c170a34" providerId="LiveId" clId="{74964B57-68A1-4F9D-A2B0-AF2C3741AADC}" dt="2023-05-02T00:19:29.822" v="406" actId="478"/>
          <ac:spMkLst>
            <pc:docMk/>
            <pc:sldMk cId="687754953" sldId="266"/>
            <ac:spMk id="2" creationId="{93FEC17B-A3C2-3DAB-9EBB-4FF25832A625}"/>
          </ac:spMkLst>
        </pc:spChg>
        <pc:spChg chg="mod">
          <ac:chgData name="Armando Acosta" userId="81d1099f9c170a34" providerId="LiveId" clId="{74964B57-68A1-4F9D-A2B0-AF2C3741AADC}" dt="2023-05-02T00:35:42.814" v="1084" actId="27636"/>
          <ac:spMkLst>
            <pc:docMk/>
            <pc:sldMk cId="687754953" sldId="266"/>
            <ac:spMk id="3" creationId="{96883DF1-6405-7977-77EF-AD01C1DFA9E1}"/>
          </ac:spMkLst>
        </pc:spChg>
      </pc:sldChg>
      <pc:sldChg chg="modSp mod">
        <pc:chgData name="Armando Acosta" userId="81d1099f9c170a34" providerId="LiveId" clId="{74964B57-68A1-4F9D-A2B0-AF2C3741AADC}" dt="2023-05-02T00:31:54.745" v="736" actId="27636"/>
        <pc:sldMkLst>
          <pc:docMk/>
          <pc:sldMk cId="1558318486" sldId="267"/>
        </pc:sldMkLst>
        <pc:spChg chg="mod">
          <ac:chgData name="Armando Acosta" userId="81d1099f9c170a34" providerId="LiveId" clId="{74964B57-68A1-4F9D-A2B0-AF2C3741AADC}" dt="2023-05-02T00:31:54.745" v="736" actId="27636"/>
          <ac:spMkLst>
            <pc:docMk/>
            <pc:sldMk cId="1558318486" sldId="267"/>
            <ac:spMk id="2" creationId="{93FEC17B-A3C2-3DAB-9EBB-4FF25832A625}"/>
          </ac:spMkLst>
        </pc:spChg>
        <pc:spChg chg="mod">
          <ac:chgData name="Armando Acosta" userId="81d1099f9c170a34" providerId="LiveId" clId="{74964B57-68A1-4F9D-A2B0-AF2C3741AADC}" dt="2023-05-02T00:16:46.262" v="404" actId="14100"/>
          <ac:spMkLst>
            <pc:docMk/>
            <pc:sldMk cId="1558318486" sldId="267"/>
            <ac:spMk id="3" creationId="{96883DF1-6405-7977-77EF-AD01C1DFA9E1}"/>
          </ac:spMkLst>
        </pc:spChg>
      </pc:sldChg>
      <pc:sldChg chg="modSp mod">
        <pc:chgData name="Armando Acosta" userId="81d1099f9c170a34" providerId="LiveId" clId="{74964B57-68A1-4F9D-A2B0-AF2C3741AADC}" dt="2023-05-19T18:02:27.127" v="5335" actId="20577"/>
        <pc:sldMkLst>
          <pc:docMk/>
          <pc:sldMk cId="1876118480" sldId="270"/>
        </pc:sldMkLst>
        <pc:spChg chg="mod">
          <ac:chgData name="Armando Acosta" userId="81d1099f9c170a34" providerId="LiveId" clId="{74964B57-68A1-4F9D-A2B0-AF2C3741AADC}" dt="2023-05-19T18:02:27.127" v="5335" actId="20577"/>
          <ac:spMkLst>
            <pc:docMk/>
            <pc:sldMk cId="1876118480" sldId="270"/>
            <ac:spMk id="3" creationId="{96883DF1-6405-7977-77EF-AD01C1DFA9E1}"/>
          </ac:spMkLst>
        </pc:spChg>
      </pc:sldChg>
      <pc:sldChg chg="modSp mod">
        <pc:chgData name="Armando Acosta" userId="81d1099f9c170a34" providerId="LiveId" clId="{74964B57-68A1-4F9D-A2B0-AF2C3741AADC}" dt="2023-05-02T00:31:13.033" v="721" actId="14100"/>
        <pc:sldMkLst>
          <pc:docMk/>
          <pc:sldMk cId="503842120" sldId="271"/>
        </pc:sldMkLst>
        <pc:spChg chg="mod">
          <ac:chgData name="Armando Acosta" userId="81d1099f9c170a34" providerId="LiveId" clId="{74964B57-68A1-4F9D-A2B0-AF2C3741AADC}" dt="2023-05-02T00:31:13.033" v="721" actId="14100"/>
          <ac:spMkLst>
            <pc:docMk/>
            <pc:sldMk cId="503842120" sldId="271"/>
            <ac:spMk id="3" creationId="{96883DF1-6405-7977-77EF-AD01C1DFA9E1}"/>
          </ac:spMkLst>
        </pc:spChg>
      </pc:sldChg>
      <pc:sldChg chg="modSp add mod">
        <pc:chgData name="Armando Acosta" userId="81d1099f9c170a34" providerId="LiveId" clId="{74964B57-68A1-4F9D-A2B0-AF2C3741AADC}" dt="2023-05-18T00:40:01.982" v="3923" actId="1076"/>
        <pc:sldMkLst>
          <pc:docMk/>
          <pc:sldMk cId="749886966" sldId="272"/>
        </pc:sldMkLst>
        <pc:spChg chg="mod">
          <ac:chgData name="Armando Acosta" userId="81d1099f9c170a34" providerId="LiveId" clId="{74964B57-68A1-4F9D-A2B0-AF2C3741AADC}" dt="2023-05-18T00:40:01.982" v="3923" actId="1076"/>
          <ac:spMkLst>
            <pc:docMk/>
            <pc:sldMk cId="749886966" sldId="272"/>
            <ac:spMk id="3" creationId="{96883DF1-6405-7977-77EF-AD01C1DFA9E1}"/>
          </ac:spMkLst>
        </pc:spChg>
      </pc:sldChg>
      <pc:sldChg chg="delSp modSp add mod">
        <pc:chgData name="Armando Acosta" userId="81d1099f9c170a34" providerId="LiveId" clId="{74964B57-68A1-4F9D-A2B0-AF2C3741AADC}" dt="2023-05-08T20:57:53.431" v="2581" actId="14100"/>
        <pc:sldMkLst>
          <pc:docMk/>
          <pc:sldMk cId="3097063235" sldId="273"/>
        </pc:sldMkLst>
        <pc:spChg chg="del">
          <ac:chgData name="Armando Acosta" userId="81d1099f9c170a34" providerId="LiveId" clId="{74964B57-68A1-4F9D-A2B0-AF2C3741AADC}" dt="2023-05-08T20:57:15.023" v="2570" actId="478"/>
          <ac:spMkLst>
            <pc:docMk/>
            <pc:sldMk cId="3097063235" sldId="273"/>
            <ac:spMk id="2" creationId="{93FEC17B-A3C2-3DAB-9EBB-4FF25832A625}"/>
          </ac:spMkLst>
        </pc:spChg>
        <pc:spChg chg="mod">
          <ac:chgData name="Armando Acosta" userId="81d1099f9c170a34" providerId="LiveId" clId="{74964B57-68A1-4F9D-A2B0-AF2C3741AADC}" dt="2023-05-08T20:57:53.431" v="2581" actId="14100"/>
          <ac:spMkLst>
            <pc:docMk/>
            <pc:sldMk cId="3097063235" sldId="273"/>
            <ac:spMk id="3" creationId="{96883DF1-6405-7977-77EF-AD01C1DFA9E1}"/>
          </ac:spMkLst>
        </pc:spChg>
      </pc:sldChg>
      <pc:sldChg chg="modSp add mod">
        <pc:chgData name="Armando Acosta" userId="81d1099f9c170a34" providerId="LiveId" clId="{74964B57-68A1-4F9D-A2B0-AF2C3741AADC}" dt="2023-05-19T18:07:34.778" v="5369" actId="6549"/>
        <pc:sldMkLst>
          <pc:docMk/>
          <pc:sldMk cId="1675480947" sldId="274"/>
        </pc:sldMkLst>
        <pc:spChg chg="mod">
          <ac:chgData name="Armando Acosta" userId="81d1099f9c170a34" providerId="LiveId" clId="{74964B57-68A1-4F9D-A2B0-AF2C3741AADC}" dt="2023-05-08T20:56:04.183" v="2561" actId="14100"/>
          <ac:spMkLst>
            <pc:docMk/>
            <pc:sldMk cId="1675480947" sldId="274"/>
            <ac:spMk id="2" creationId="{93FEC17B-A3C2-3DAB-9EBB-4FF25832A625}"/>
          </ac:spMkLst>
        </pc:spChg>
        <pc:spChg chg="mod">
          <ac:chgData name="Armando Acosta" userId="81d1099f9c170a34" providerId="LiveId" clId="{74964B57-68A1-4F9D-A2B0-AF2C3741AADC}" dt="2023-05-19T18:07:34.778" v="5369" actId="6549"/>
          <ac:spMkLst>
            <pc:docMk/>
            <pc:sldMk cId="1675480947" sldId="274"/>
            <ac:spMk id="3" creationId="{96883DF1-6405-7977-77EF-AD01C1DFA9E1}"/>
          </ac:spMkLst>
        </pc:spChg>
      </pc:sldChg>
      <pc:sldChg chg="delSp modSp add mod">
        <pc:chgData name="Armando Acosta" userId="81d1099f9c170a34" providerId="LiveId" clId="{74964B57-68A1-4F9D-A2B0-AF2C3741AADC}" dt="2023-05-18T00:46:05.622" v="3928" actId="20577"/>
        <pc:sldMkLst>
          <pc:docMk/>
          <pc:sldMk cId="1758988824" sldId="275"/>
        </pc:sldMkLst>
        <pc:spChg chg="del">
          <ac:chgData name="Armando Acosta" userId="81d1099f9c170a34" providerId="LiveId" clId="{74964B57-68A1-4F9D-A2B0-AF2C3741AADC}" dt="2023-05-08T20:34:16.834" v="2431" actId="478"/>
          <ac:spMkLst>
            <pc:docMk/>
            <pc:sldMk cId="1758988824" sldId="275"/>
            <ac:spMk id="2" creationId="{93FEC17B-A3C2-3DAB-9EBB-4FF25832A625}"/>
          </ac:spMkLst>
        </pc:spChg>
        <pc:spChg chg="mod">
          <ac:chgData name="Armando Acosta" userId="81d1099f9c170a34" providerId="LiveId" clId="{74964B57-68A1-4F9D-A2B0-AF2C3741AADC}" dt="2023-05-18T00:46:05.622" v="3928" actId="20577"/>
          <ac:spMkLst>
            <pc:docMk/>
            <pc:sldMk cId="1758988824" sldId="275"/>
            <ac:spMk id="3" creationId="{96883DF1-6405-7977-77EF-AD01C1DFA9E1}"/>
          </ac:spMkLst>
        </pc:spChg>
      </pc:sldChg>
      <pc:sldChg chg="modSp add mod">
        <pc:chgData name="Armando Acosta" userId="81d1099f9c170a34" providerId="LiveId" clId="{74964B57-68A1-4F9D-A2B0-AF2C3741AADC}" dt="2023-05-18T00:45:27.194" v="3925" actId="313"/>
        <pc:sldMkLst>
          <pc:docMk/>
          <pc:sldMk cId="52894321" sldId="276"/>
        </pc:sldMkLst>
        <pc:spChg chg="mod">
          <ac:chgData name="Armando Acosta" userId="81d1099f9c170a34" providerId="LiveId" clId="{74964B57-68A1-4F9D-A2B0-AF2C3741AADC}" dt="2023-05-08T20:21:42.896" v="1879" actId="14100"/>
          <ac:spMkLst>
            <pc:docMk/>
            <pc:sldMk cId="52894321" sldId="276"/>
            <ac:spMk id="2" creationId="{93FEC17B-A3C2-3DAB-9EBB-4FF25832A625}"/>
          </ac:spMkLst>
        </pc:spChg>
        <pc:spChg chg="mod">
          <ac:chgData name="Armando Acosta" userId="81d1099f9c170a34" providerId="LiveId" clId="{74964B57-68A1-4F9D-A2B0-AF2C3741AADC}" dt="2023-05-18T00:45:27.194" v="3925" actId="313"/>
          <ac:spMkLst>
            <pc:docMk/>
            <pc:sldMk cId="52894321" sldId="276"/>
            <ac:spMk id="3" creationId="{96883DF1-6405-7977-77EF-AD01C1DFA9E1}"/>
          </ac:spMkLst>
        </pc:spChg>
      </pc:sldChg>
      <pc:sldChg chg="modSp add mod">
        <pc:chgData name="Armando Acosta" userId="81d1099f9c170a34" providerId="LiveId" clId="{74964B57-68A1-4F9D-A2B0-AF2C3741AADC}" dt="2023-05-08T20:16:32.449" v="1865" actId="27636"/>
        <pc:sldMkLst>
          <pc:docMk/>
          <pc:sldMk cId="2875765557" sldId="277"/>
        </pc:sldMkLst>
        <pc:spChg chg="mod">
          <ac:chgData name="Armando Acosta" userId="81d1099f9c170a34" providerId="LiveId" clId="{74964B57-68A1-4F9D-A2B0-AF2C3741AADC}" dt="2023-05-08T20:14:52.950" v="1822" actId="20577"/>
          <ac:spMkLst>
            <pc:docMk/>
            <pc:sldMk cId="2875765557" sldId="277"/>
            <ac:spMk id="2" creationId="{93FEC17B-A3C2-3DAB-9EBB-4FF25832A625}"/>
          </ac:spMkLst>
        </pc:spChg>
        <pc:spChg chg="mod">
          <ac:chgData name="Armando Acosta" userId="81d1099f9c170a34" providerId="LiveId" clId="{74964B57-68A1-4F9D-A2B0-AF2C3741AADC}" dt="2023-05-08T20:16:32.449" v="1865" actId="27636"/>
          <ac:spMkLst>
            <pc:docMk/>
            <pc:sldMk cId="2875765557" sldId="277"/>
            <ac:spMk id="3" creationId="{96883DF1-6405-7977-77EF-AD01C1DFA9E1}"/>
          </ac:spMkLst>
        </pc:spChg>
      </pc:sldChg>
      <pc:sldChg chg="modSp add mod">
        <pc:chgData name="Armando Acosta" userId="81d1099f9c170a34" providerId="LiveId" clId="{74964B57-68A1-4F9D-A2B0-AF2C3741AADC}" dt="2023-05-08T20:13:26.613" v="1809" actId="14100"/>
        <pc:sldMkLst>
          <pc:docMk/>
          <pc:sldMk cId="3064922888" sldId="278"/>
        </pc:sldMkLst>
        <pc:spChg chg="mod">
          <ac:chgData name="Armando Acosta" userId="81d1099f9c170a34" providerId="LiveId" clId="{74964B57-68A1-4F9D-A2B0-AF2C3741AADC}" dt="2023-05-08T20:08:29.198" v="1425" actId="20577"/>
          <ac:spMkLst>
            <pc:docMk/>
            <pc:sldMk cId="3064922888" sldId="278"/>
            <ac:spMk id="2" creationId="{93FEC17B-A3C2-3DAB-9EBB-4FF25832A625}"/>
          </ac:spMkLst>
        </pc:spChg>
        <pc:spChg chg="mod">
          <ac:chgData name="Armando Acosta" userId="81d1099f9c170a34" providerId="LiveId" clId="{74964B57-68A1-4F9D-A2B0-AF2C3741AADC}" dt="2023-05-08T20:13:26.613" v="1809" actId="14100"/>
          <ac:spMkLst>
            <pc:docMk/>
            <pc:sldMk cId="3064922888" sldId="278"/>
            <ac:spMk id="3" creationId="{96883DF1-6405-7977-77EF-AD01C1DFA9E1}"/>
          </ac:spMkLst>
        </pc:spChg>
      </pc:sldChg>
      <pc:sldChg chg="delSp modSp add mod">
        <pc:chgData name="Armando Acosta" userId="81d1099f9c170a34" providerId="LiveId" clId="{74964B57-68A1-4F9D-A2B0-AF2C3741AADC}" dt="2023-05-08T16:38:32.739" v="1386" actId="20577"/>
        <pc:sldMkLst>
          <pc:docMk/>
          <pc:sldMk cId="3400196512" sldId="279"/>
        </pc:sldMkLst>
        <pc:spChg chg="del">
          <ac:chgData name="Armando Acosta" userId="81d1099f9c170a34" providerId="LiveId" clId="{74964B57-68A1-4F9D-A2B0-AF2C3741AADC}" dt="2023-05-08T16:38:12.002" v="1381" actId="478"/>
          <ac:spMkLst>
            <pc:docMk/>
            <pc:sldMk cId="3400196512" sldId="279"/>
            <ac:spMk id="2" creationId="{93FEC17B-A3C2-3DAB-9EBB-4FF25832A625}"/>
          </ac:spMkLst>
        </pc:spChg>
        <pc:spChg chg="mod">
          <ac:chgData name="Armando Acosta" userId="81d1099f9c170a34" providerId="LiveId" clId="{74964B57-68A1-4F9D-A2B0-AF2C3741AADC}" dt="2023-05-08T16:38:32.739" v="1386" actId="20577"/>
          <ac:spMkLst>
            <pc:docMk/>
            <pc:sldMk cId="3400196512" sldId="279"/>
            <ac:spMk id="3" creationId="{96883DF1-6405-7977-77EF-AD01C1DFA9E1}"/>
          </ac:spMkLst>
        </pc:spChg>
      </pc:sldChg>
      <pc:sldChg chg="delSp modSp add mod">
        <pc:chgData name="Armando Acosta" userId="81d1099f9c170a34" providerId="LiveId" clId="{74964B57-68A1-4F9D-A2B0-AF2C3741AADC}" dt="2023-05-08T23:19:04.578" v="2844" actId="27636"/>
        <pc:sldMkLst>
          <pc:docMk/>
          <pc:sldMk cId="1292805436" sldId="280"/>
        </pc:sldMkLst>
        <pc:spChg chg="del">
          <ac:chgData name="Armando Acosta" userId="81d1099f9c170a34" providerId="LiveId" clId="{74964B57-68A1-4F9D-A2B0-AF2C3741AADC}" dt="2023-05-08T23:18:05.458" v="2824" actId="478"/>
          <ac:spMkLst>
            <pc:docMk/>
            <pc:sldMk cId="1292805436" sldId="280"/>
            <ac:spMk id="2" creationId="{93FEC17B-A3C2-3DAB-9EBB-4FF25832A625}"/>
          </ac:spMkLst>
        </pc:spChg>
        <pc:spChg chg="mod">
          <ac:chgData name="Armando Acosta" userId="81d1099f9c170a34" providerId="LiveId" clId="{74964B57-68A1-4F9D-A2B0-AF2C3741AADC}" dt="2023-05-08T23:19:04.578" v="2844" actId="27636"/>
          <ac:spMkLst>
            <pc:docMk/>
            <pc:sldMk cId="1292805436" sldId="280"/>
            <ac:spMk id="3" creationId="{96883DF1-6405-7977-77EF-AD01C1DFA9E1}"/>
          </ac:spMkLst>
        </pc:spChg>
      </pc:sldChg>
      <pc:sldChg chg="delSp modSp add mod">
        <pc:chgData name="Armando Acosta" userId="81d1099f9c170a34" providerId="LiveId" clId="{74964B57-68A1-4F9D-A2B0-AF2C3741AADC}" dt="2023-05-08T23:15:52.115" v="2821" actId="207"/>
        <pc:sldMkLst>
          <pc:docMk/>
          <pc:sldMk cId="1933974593" sldId="281"/>
        </pc:sldMkLst>
        <pc:spChg chg="del">
          <ac:chgData name="Armando Acosta" userId="81d1099f9c170a34" providerId="LiveId" clId="{74964B57-68A1-4F9D-A2B0-AF2C3741AADC}" dt="2023-05-08T22:53:38.876" v="2806" actId="478"/>
          <ac:spMkLst>
            <pc:docMk/>
            <pc:sldMk cId="1933974593" sldId="281"/>
            <ac:spMk id="2" creationId="{93FEC17B-A3C2-3DAB-9EBB-4FF25832A625}"/>
          </ac:spMkLst>
        </pc:spChg>
        <pc:spChg chg="mod">
          <ac:chgData name="Armando Acosta" userId="81d1099f9c170a34" providerId="LiveId" clId="{74964B57-68A1-4F9D-A2B0-AF2C3741AADC}" dt="2023-05-08T23:15:52.115" v="2821" actId="207"/>
          <ac:spMkLst>
            <pc:docMk/>
            <pc:sldMk cId="1933974593" sldId="281"/>
            <ac:spMk id="3" creationId="{96883DF1-6405-7977-77EF-AD01C1DFA9E1}"/>
          </ac:spMkLst>
        </pc:spChg>
      </pc:sldChg>
      <pc:sldChg chg="delSp modSp add mod">
        <pc:chgData name="Armando Acosta" userId="81d1099f9c170a34" providerId="LiveId" clId="{74964B57-68A1-4F9D-A2B0-AF2C3741AADC}" dt="2023-05-08T22:51:10.444" v="2798" actId="14100"/>
        <pc:sldMkLst>
          <pc:docMk/>
          <pc:sldMk cId="2185873905" sldId="282"/>
        </pc:sldMkLst>
        <pc:spChg chg="del">
          <ac:chgData name="Armando Acosta" userId="81d1099f9c170a34" providerId="LiveId" clId="{74964B57-68A1-4F9D-A2B0-AF2C3741AADC}" dt="2023-05-08T22:44:29.033" v="2740" actId="478"/>
          <ac:spMkLst>
            <pc:docMk/>
            <pc:sldMk cId="2185873905" sldId="282"/>
            <ac:spMk id="2" creationId="{93FEC17B-A3C2-3DAB-9EBB-4FF25832A625}"/>
          </ac:spMkLst>
        </pc:spChg>
        <pc:spChg chg="mod">
          <ac:chgData name="Armando Acosta" userId="81d1099f9c170a34" providerId="LiveId" clId="{74964B57-68A1-4F9D-A2B0-AF2C3741AADC}" dt="2023-05-08T22:51:10.444" v="2798" actId="14100"/>
          <ac:spMkLst>
            <pc:docMk/>
            <pc:sldMk cId="2185873905" sldId="282"/>
            <ac:spMk id="3" creationId="{96883DF1-6405-7977-77EF-AD01C1DFA9E1}"/>
          </ac:spMkLst>
        </pc:spChg>
      </pc:sldChg>
      <pc:sldChg chg="modSp add mod">
        <pc:chgData name="Armando Acosta" userId="81d1099f9c170a34" providerId="LiveId" clId="{74964B57-68A1-4F9D-A2B0-AF2C3741AADC}" dt="2023-05-08T22:51:27.884" v="2799" actId="207"/>
        <pc:sldMkLst>
          <pc:docMk/>
          <pc:sldMk cId="1376140642" sldId="283"/>
        </pc:sldMkLst>
        <pc:spChg chg="mod">
          <ac:chgData name="Armando Acosta" userId="81d1099f9c170a34" providerId="LiveId" clId="{74964B57-68A1-4F9D-A2B0-AF2C3741AADC}" dt="2023-05-08T22:32:33.013" v="2710" actId="20577"/>
          <ac:spMkLst>
            <pc:docMk/>
            <pc:sldMk cId="1376140642" sldId="283"/>
            <ac:spMk id="2" creationId="{93FEC17B-A3C2-3DAB-9EBB-4FF25832A625}"/>
          </ac:spMkLst>
        </pc:spChg>
        <pc:spChg chg="mod">
          <ac:chgData name="Armando Acosta" userId="81d1099f9c170a34" providerId="LiveId" clId="{74964B57-68A1-4F9D-A2B0-AF2C3741AADC}" dt="2023-05-08T22:51:27.884" v="2799" actId="207"/>
          <ac:spMkLst>
            <pc:docMk/>
            <pc:sldMk cId="1376140642" sldId="283"/>
            <ac:spMk id="3" creationId="{96883DF1-6405-7977-77EF-AD01C1DFA9E1}"/>
          </ac:spMkLst>
        </pc:spChg>
      </pc:sldChg>
      <pc:sldChg chg="modSp add mod">
        <pc:chgData name="Armando Acosta" userId="81d1099f9c170a34" providerId="LiveId" clId="{74964B57-68A1-4F9D-A2B0-AF2C3741AADC}" dt="2023-05-08T21:11:15.002" v="2686" actId="14100"/>
        <pc:sldMkLst>
          <pc:docMk/>
          <pc:sldMk cId="2015571034" sldId="284"/>
        </pc:sldMkLst>
        <pc:spChg chg="mod">
          <ac:chgData name="Armando Acosta" userId="81d1099f9c170a34" providerId="LiveId" clId="{74964B57-68A1-4F9D-A2B0-AF2C3741AADC}" dt="2023-05-08T21:10:18.677" v="2683" actId="20577"/>
          <ac:spMkLst>
            <pc:docMk/>
            <pc:sldMk cId="2015571034" sldId="284"/>
            <ac:spMk id="2" creationId="{93FEC17B-A3C2-3DAB-9EBB-4FF25832A625}"/>
          </ac:spMkLst>
        </pc:spChg>
        <pc:spChg chg="mod">
          <ac:chgData name="Armando Acosta" userId="81d1099f9c170a34" providerId="LiveId" clId="{74964B57-68A1-4F9D-A2B0-AF2C3741AADC}" dt="2023-05-08T21:11:15.002" v="2686" actId="14100"/>
          <ac:spMkLst>
            <pc:docMk/>
            <pc:sldMk cId="2015571034" sldId="284"/>
            <ac:spMk id="3" creationId="{96883DF1-6405-7977-77EF-AD01C1DFA9E1}"/>
          </ac:spMkLst>
        </pc:spChg>
      </pc:sldChg>
      <pc:sldChg chg="modSp add mod">
        <pc:chgData name="Armando Acosta" userId="81d1099f9c170a34" providerId="LiveId" clId="{74964B57-68A1-4F9D-A2B0-AF2C3741AADC}" dt="2023-05-18T00:48:29.587" v="3929" actId="20577"/>
        <pc:sldMkLst>
          <pc:docMk/>
          <pc:sldMk cId="3945479460" sldId="285"/>
        </pc:sldMkLst>
        <pc:spChg chg="mod">
          <ac:chgData name="Armando Acosta" userId="81d1099f9c170a34" providerId="LiveId" clId="{74964B57-68A1-4F9D-A2B0-AF2C3741AADC}" dt="2023-05-08T21:09:20.688" v="2656" actId="20577"/>
          <ac:spMkLst>
            <pc:docMk/>
            <pc:sldMk cId="3945479460" sldId="285"/>
            <ac:spMk id="2" creationId="{93FEC17B-A3C2-3DAB-9EBB-4FF25832A625}"/>
          </ac:spMkLst>
        </pc:spChg>
        <pc:spChg chg="mod">
          <ac:chgData name="Armando Acosta" userId="81d1099f9c170a34" providerId="LiveId" clId="{74964B57-68A1-4F9D-A2B0-AF2C3741AADC}" dt="2023-05-18T00:48:29.587" v="3929" actId="20577"/>
          <ac:spMkLst>
            <pc:docMk/>
            <pc:sldMk cId="3945479460" sldId="285"/>
            <ac:spMk id="3" creationId="{96883DF1-6405-7977-77EF-AD01C1DFA9E1}"/>
          </ac:spMkLst>
        </pc:spChg>
      </pc:sldChg>
      <pc:sldChg chg="modSp add mod">
        <pc:chgData name="Armando Acosta" userId="81d1099f9c170a34" providerId="LiveId" clId="{74964B57-68A1-4F9D-A2B0-AF2C3741AADC}" dt="2023-05-19T19:19:40.773" v="5952" actId="27636"/>
        <pc:sldMkLst>
          <pc:docMk/>
          <pc:sldMk cId="2287920745" sldId="286"/>
        </pc:sldMkLst>
        <pc:spChg chg="mod">
          <ac:chgData name="Armando Acosta" userId="81d1099f9c170a34" providerId="LiveId" clId="{74964B57-68A1-4F9D-A2B0-AF2C3741AADC}" dt="2023-05-19T19:15:53.930" v="5947" actId="27636"/>
          <ac:spMkLst>
            <pc:docMk/>
            <pc:sldMk cId="2287920745" sldId="286"/>
            <ac:spMk id="2" creationId="{93FEC17B-A3C2-3DAB-9EBB-4FF25832A625}"/>
          </ac:spMkLst>
        </pc:spChg>
        <pc:spChg chg="mod">
          <ac:chgData name="Armando Acosta" userId="81d1099f9c170a34" providerId="LiveId" clId="{74964B57-68A1-4F9D-A2B0-AF2C3741AADC}" dt="2023-05-19T19:19:40.773" v="5952" actId="27636"/>
          <ac:spMkLst>
            <pc:docMk/>
            <pc:sldMk cId="2287920745" sldId="286"/>
            <ac:spMk id="3" creationId="{96883DF1-6405-7977-77EF-AD01C1DFA9E1}"/>
          </ac:spMkLst>
        </pc:spChg>
      </pc:sldChg>
      <pc:sldChg chg="delSp modSp add mod ord">
        <pc:chgData name="Armando Acosta" userId="81d1099f9c170a34" providerId="LiveId" clId="{74964B57-68A1-4F9D-A2B0-AF2C3741AADC}" dt="2023-05-18T01:32:30.964" v="5326" actId="14100"/>
        <pc:sldMkLst>
          <pc:docMk/>
          <pc:sldMk cId="3605743536" sldId="287"/>
        </pc:sldMkLst>
        <pc:spChg chg="del">
          <ac:chgData name="Armando Acosta" userId="81d1099f9c170a34" providerId="LiveId" clId="{74964B57-68A1-4F9D-A2B0-AF2C3741AADC}" dt="2023-05-18T01:30:07.890" v="5310" actId="478"/>
          <ac:spMkLst>
            <pc:docMk/>
            <pc:sldMk cId="3605743536" sldId="287"/>
            <ac:spMk id="2" creationId="{93FEC17B-A3C2-3DAB-9EBB-4FF25832A625}"/>
          </ac:spMkLst>
        </pc:spChg>
        <pc:spChg chg="mod">
          <ac:chgData name="Armando Acosta" userId="81d1099f9c170a34" providerId="LiveId" clId="{74964B57-68A1-4F9D-A2B0-AF2C3741AADC}" dt="2023-05-18T01:32:30.964" v="5326" actId="14100"/>
          <ac:spMkLst>
            <pc:docMk/>
            <pc:sldMk cId="3605743536" sldId="287"/>
            <ac:spMk id="3" creationId="{96883DF1-6405-7977-77EF-AD01C1DFA9E1}"/>
          </ac:spMkLst>
        </pc:spChg>
      </pc:sldChg>
      <pc:sldChg chg="delSp modSp add mod ord">
        <pc:chgData name="Armando Acosta" userId="81d1099f9c170a34" providerId="LiveId" clId="{74964B57-68A1-4F9D-A2B0-AF2C3741AADC}" dt="2023-05-18T01:23:19.447" v="5306" actId="27636"/>
        <pc:sldMkLst>
          <pc:docMk/>
          <pc:sldMk cId="211153969" sldId="288"/>
        </pc:sldMkLst>
        <pc:spChg chg="del">
          <ac:chgData name="Armando Acosta" userId="81d1099f9c170a34" providerId="LiveId" clId="{74964B57-68A1-4F9D-A2B0-AF2C3741AADC}" dt="2023-05-18T01:22:56.846" v="5271" actId="478"/>
          <ac:spMkLst>
            <pc:docMk/>
            <pc:sldMk cId="211153969" sldId="288"/>
            <ac:spMk id="2" creationId="{93FEC17B-A3C2-3DAB-9EBB-4FF25832A625}"/>
          </ac:spMkLst>
        </pc:spChg>
        <pc:spChg chg="mod">
          <ac:chgData name="Armando Acosta" userId="81d1099f9c170a34" providerId="LiveId" clId="{74964B57-68A1-4F9D-A2B0-AF2C3741AADC}" dt="2023-05-18T01:23:19.447" v="5306" actId="27636"/>
          <ac:spMkLst>
            <pc:docMk/>
            <pc:sldMk cId="211153969" sldId="288"/>
            <ac:spMk id="3" creationId="{96883DF1-6405-7977-77EF-AD01C1DFA9E1}"/>
          </ac:spMkLst>
        </pc:spChg>
      </pc:sldChg>
      <pc:sldChg chg="delSp modSp add mod ord">
        <pc:chgData name="Armando Acosta" userId="81d1099f9c170a34" providerId="LiveId" clId="{74964B57-68A1-4F9D-A2B0-AF2C3741AADC}" dt="2023-05-19T19:06:10.463" v="5894" actId="313"/>
        <pc:sldMkLst>
          <pc:docMk/>
          <pc:sldMk cId="3242343364" sldId="289"/>
        </pc:sldMkLst>
        <pc:spChg chg="del">
          <ac:chgData name="Armando Acosta" userId="81d1099f9c170a34" providerId="LiveId" clId="{74964B57-68A1-4F9D-A2B0-AF2C3741AADC}" dt="2023-05-18T01:17:57.060" v="4933" actId="478"/>
          <ac:spMkLst>
            <pc:docMk/>
            <pc:sldMk cId="3242343364" sldId="289"/>
            <ac:spMk id="2" creationId="{93FEC17B-A3C2-3DAB-9EBB-4FF25832A625}"/>
          </ac:spMkLst>
        </pc:spChg>
        <pc:spChg chg="mod">
          <ac:chgData name="Armando Acosta" userId="81d1099f9c170a34" providerId="LiveId" clId="{74964B57-68A1-4F9D-A2B0-AF2C3741AADC}" dt="2023-05-19T19:06:10.463" v="5894" actId="313"/>
          <ac:spMkLst>
            <pc:docMk/>
            <pc:sldMk cId="3242343364" sldId="289"/>
            <ac:spMk id="3" creationId="{96883DF1-6405-7977-77EF-AD01C1DFA9E1}"/>
          </ac:spMkLst>
        </pc:spChg>
      </pc:sldChg>
      <pc:sldChg chg="modSp add mod ord">
        <pc:chgData name="Armando Acosta" userId="81d1099f9c170a34" providerId="LiveId" clId="{74964B57-68A1-4F9D-A2B0-AF2C3741AADC}" dt="2023-05-18T01:17:29.558" v="4930" actId="27636"/>
        <pc:sldMkLst>
          <pc:docMk/>
          <pc:sldMk cId="2182249846" sldId="290"/>
        </pc:sldMkLst>
        <pc:spChg chg="mod">
          <ac:chgData name="Armando Acosta" userId="81d1099f9c170a34" providerId="LiveId" clId="{74964B57-68A1-4F9D-A2B0-AF2C3741AADC}" dt="2023-05-18T01:17:20.359" v="4928" actId="20577"/>
          <ac:spMkLst>
            <pc:docMk/>
            <pc:sldMk cId="2182249846" sldId="290"/>
            <ac:spMk id="2" creationId="{93FEC17B-A3C2-3DAB-9EBB-4FF25832A625}"/>
          </ac:spMkLst>
        </pc:spChg>
        <pc:spChg chg="mod">
          <ac:chgData name="Armando Acosta" userId="81d1099f9c170a34" providerId="LiveId" clId="{74964B57-68A1-4F9D-A2B0-AF2C3741AADC}" dt="2023-05-18T01:17:29.558" v="4930" actId="27636"/>
          <ac:spMkLst>
            <pc:docMk/>
            <pc:sldMk cId="2182249846" sldId="290"/>
            <ac:spMk id="3" creationId="{96883DF1-6405-7977-77EF-AD01C1DFA9E1}"/>
          </ac:spMkLst>
        </pc:spChg>
      </pc:sldChg>
      <pc:sldChg chg="modSp add mod">
        <pc:chgData name="Armando Acosta" userId="81d1099f9c170a34" providerId="LiveId" clId="{74964B57-68A1-4F9D-A2B0-AF2C3741AADC}" dt="2023-05-17T04:03:28.612" v="3679" actId="404"/>
        <pc:sldMkLst>
          <pc:docMk/>
          <pc:sldMk cId="3033347693" sldId="291"/>
        </pc:sldMkLst>
        <pc:spChg chg="mod">
          <ac:chgData name="Armando Acosta" userId="81d1099f9c170a34" providerId="LiveId" clId="{74964B57-68A1-4F9D-A2B0-AF2C3741AADC}" dt="2023-05-17T04:03:28.612" v="3679" actId="404"/>
          <ac:spMkLst>
            <pc:docMk/>
            <pc:sldMk cId="3033347693" sldId="291"/>
            <ac:spMk id="2" creationId="{93FEC17B-A3C2-3DAB-9EBB-4FF25832A625}"/>
          </ac:spMkLst>
        </pc:spChg>
        <pc:spChg chg="mod">
          <ac:chgData name="Armando Acosta" userId="81d1099f9c170a34" providerId="LiveId" clId="{74964B57-68A1-4F9D-A2B0-AF2C3741AADC}" dt="2023-05-17T04:03:21.537" v="3676" actId="14100"/>
          <ac:spMkLst>
            <pc:docMk/>
            <pc:sldMk cId="3033347693" sldId="291"/>
            <ac:spMk id="3" creationId="{96883DF1-6405-7977-77EF-AD01C1DFA9E1}"/>
          </ac:spMkLst>
        </pc:spChg>
      </pc:sldChg>
      <pc:sldChg chg="delSp modSp add mod">
        <pc:chgData name="Armando Acosta" userId="81d1099f9c170a34" providerId="LiveId" clId="{74964B57-68A1-4F9D-A2B0-AF2C3741AADC}" dt="2023-05-15T19:36:20.564" v="3127" actId="20577"/>
        <pc:sldMkLst>
          <pc:docMk/>
          <pc:sldMk cId="3461761797" sldId="292"/>
        </pc:sldMkLst>
        <pc:spChg chg="del">
          <ac:chgData name="Armando Acosta" userId="81d1099f9c170a34" providerId="LiveId" clId="{74964B57-68A1-4F9D-A2B0-AF2C3741AADC}" dt="2023-05-09T20:22:27.953" v="3089" actId="478"/>
          <ac:spMkLst>
            <pc:docMk/>
            <pc:sldMk cId="3461761797" sldId="292"/>
            <ac:spMk id="2" creationId="{93FEC17B-A3C2-3DAB-9EBB-4FF25832A625}"/>
          </ac:spMkLst>
        </pc:spChg>
        <pc:spChg chg="mod">
          <ac:chgData name="Armando Acosta" userId="81d1099f9c170a34" providerId="LiveId" clId="{74964B57-68A1-4F9D-A2B0-AF2C3741AADC}" dt="2023-05-15T19:36:20.564" v="3127" actId="20577"/>
          <ac:spMkLst>
            <pc:docMk/>
            <pc:sldMk cId="3461761797" sldId="292"/>
            <ac:spMk id="3" creationId="{96883DF1-6405-7977-77EF-AD01C1DFA9E1}"/>
          </ac:spMkLst>
        </pc:spChg>
      </pc:sldChg>
      <pc:sldChg chg="modSp add mod">
        <pc:chgData name="Armando Acosta" userId="81d1099f9c170a34" providerId="LiveId" clId="{74964B57-68A1-4F9D-A2B0-AF2C3741AADC}" dt="2023-05-17T04:02:50.759" v="3645" actId="207"/>
        <pc:sldMkLst>
          <pc:docMk/>
          <pc:sldMk cId="1128272119" sldId="293"/>
        </pc:sldMkLst>
        <pc:spChg chg="mod">
          <ac:chgData name="Armando Acosta" userId="81d1099f9c170a34" providerId="LiveId" clId="{74964B57-68A1-4F9D-A2B0-AF2C3741AADC}" dt="2023-05-17T04:02:50.759" v="3645" actId="207"/>
          <ac:spMkLst>
            <pc:docMk/>
            <pc:sldMk cId="1128272119" sldId="293"/>
            <ac:spMk id="2" creationId="{93FEC17B-A3C2-3DAB-9EBB-4FF25832A625}"/>
          </ac:spMkLst>
        </pc:spChg>
        <pc:spChg chg="mod">
          <ac:chgData name="Armando Acosta" userId="81d1099f9c170a34" providerId="LiveId" clId="{74964B57-68A1-4F9D-A2B0-AF2C3741AADC}" dt="2023-05-09T20:19:06.045" v="3086" actId="20577"/>
          <ac:spMkLst>
            <pc:docMk/>
            <pc:sldMk cId="1128272119" sldId="293"/>
            <ac:spMk id="3" creationId="{96883DF1-6405-7977-77EF-AD01C1DFA9E1}"/>
          </ac:spMkLst>
        </pc:spChg>
      </pc:sldChg>
      <pc:sldChg chg="delSp modSp add mod">
        <pc:chgData name="Armando Acosta" userId="81d1099f9c170a34" providerId="LiveId" clId="{74964B57-68A1-4F9D-A2B0-AF2C3741AADC}" dt="2023-05-08T23:45:24.805" v="3015" actId="27636"/>
        <pc:sldMkLst>
          <pc:docMk/>
          <pc:sldMk cId="3371542186" sldId="294"/>
        </pc:sldMkLst>
        <pc:spChg chg="mod">
          <ac:chgData name="Armando Acosta" userId="81d1099f9c170a34" providerId="LiveId" clId="{74964B57-68A1-4F9D-A2B0-AF2C3741AADC}" dt="2023-05-08T23:45:24.805" v="3015" actId="27636"/>
          <ac:spMkLst>
            <pc:docMk/>
            <pc:sldMk cId="3371542186" sldId="294"/>
            <ac:spMk id="2" creationId="{93FEC17B-A3C2-3DAB-9EBB-4FF25832A625}"/>
          </ac:spMkLst>
        </pc:spChg>
        <pc:spChg chg="del">
          <ac:chgData name="Armando Acosta" userId="81d1099f9c170a34" providerId="LiveId" clId="{74964B57-68A1-4F9D-A2B0-AF2C3741AADC}" dt="2023-05-08T23:45:12.329" v="3006" actId="478"/>
          <ac:spMkLst>
            <pc:docMk/>
            <pc:sldMk cId="3371542186" sldId="294"/>
            <ac:spMk id="3" creationId="{96883DF1-6405-7977-77EF-AD01C1DFA9E1}"/>
          </ac:spMkLst>
        </pc:spChg>
      </pc:sldChg>
      <pc:sldChg chg="addSp delSp modSp add mod">
        <pc:chgData name="Armando Acosta" userId="81d1099f9c170a34" providerId="LiveId" clId="{74964B57-68A1-4F9D-A2B0-AF2C3741AADC}" dt="2023-05-08T23:42:58.338" v="2957" actId="1076"/>
        <pc:sldMkLst>
          <pc:docMk/>
          <pc:sldMk cId="703538704" sldId="295"/>
        </pc:sldMkLst>
        <pc:spChg chg="mod">
          <ac:chgData name="Armando Acosta" userId="81d1099f9c170a34" providerId="LiveId" clId="{74964B57-68A1-4F9D-A2B0-AF2C3741AADC}" dt="2023-05-08T23:42:58.338" v="2957" actId="1076"/>
          <ac:spMkLst>
            <pc:docMk/>
            <pc:sldMk cId="703538704" sldId="295"/>
            <ac:spMk id="2" creationId="{93FEC17B-A3C2-3DAB-9EBB-4FF25832A625}"/>
          </ac:spMkLst>
        </pc:spChg>
        <pc:spChg chg="del">
          <ac:chgData name="Armando Acosta" userId="81d1099f9c170a34" providerId="LiveId" clId="{74964B57-68A1-4F9D-A2B0-AF2C3741AADC}" dt="2023-05-08T23:39:22.839" v="2929" actId="931"/>
          <ac:spMkLst>
            <pc:docMk/>
            <pc:sldMk cId="703538704" sldId="295"/>
            <ac:spMk id="3" creationId="{96883DF1-6405-7977-77EF-AD01C1DFA9E1}"/>
          </ac:spMkLst>
        </pc:spChg>
        <pc:spChg chg="add del mod">
          <ac:chgData name="Armando Acosta" userId="81d1099f9c170a34" providerId="LiveId" clId="{74964B57-68A1-4F9D-A2B0-AF2C3741AADC}" dt="2023-05-08T23:39:50.787" v="2936" actId="478"/>
          <ac:spMkLst>
            <pc:docMk/>
            <pc:sldMk cId="703538704" sldId="295"/>
            <ac:spMk id="6" creationId="{7D78CEF9-BFCF-CD96-C0FE-F276A9A18A9C}"/>
          </ac:spMkLst>
        </pc:spChg>
        <pc:picChg chg="add mod">
          <ac:chgData name="Armando Acosta" userId="81d1099f9c170a34" providerId="LiveId" clId="{74964B57-68A1-4F9D-A2B0-AF2C3741AADC}" dt="2023-05-08T23:41:07.884" v="2948" actId="14100"/>
          <ac:picMkLst>
            <pc:docMk/>
            <pc:sldMk cId="703538704" sldId="295"/>
            <ac:picMk id="5" creationId="{92729A16-809D-13E8-4FA6-8A9A50DF75F6}"/>
          </ac:picMkLst>
        </pc:picChg>
      </pc:sldChg>
      <pc:sldChg chg="modSp add mod">
        <pc:chgData name="Armando Acosta" userId="81d1099f9c170a34" providerId="LiveId" clId="{74964B57-68A1-4F9D-A2B0-AF2C3741AADC}" dt="2023-05-19T19:11:35.589" v="5899" actId="27636"/>
        <pc:sldMkLst>
          <pc:docMk/>
          <pc:sldMk cId="1941985756" sldId="296"/>
        </pc:sldMkLst>
        <pc:spChg chg="mod">
          <ac:chgData name="Armando Acosta" userId="81d1099f9c170a34" providerId="LiveId" clId="{74964B57-68A1-4F9D-A2B0-AF2C3741AADC}" dt="2023-05-17T04:30:07.956" v="3919" actId="207"/>
          <ac:spMkLst>
            <pc:docMk/>
            <pc:sldMk cId="1941985756" sldId="296"/>
            <ac:spMk id="2" creationId="{93FEC17B-A3C2-3DAB-9EBB-4FF25832A625}"/>
          </ac:spMkLst>
        </pc:spChg>
        <pc:spChg chg="mod">
          <ac:chgData name="Armando Acosta" userId="81d1099f9c170a34" providerId="LiveId" clId="{74964B57-68A1-4F9D-A2B0-AF2C3741AADC}" dt="2023-05-19T19:11:35.589" v="5899" actId="27636"/>
          <ac:spMkLst>
            <pc:docMk/>
            <pc:sldMk cId="1941985756" sldId="296"/>
            <ac:spMk id="3" creationId="{96883DF1-6405-7977-77EF-AD01C1DFA9E1}"/>
          </ac:spMkLst>
        </pc:spChg>
      </pc:sldChg>
      <pc:sldChg chg="modSp add mod">
        <pc:chgData name="Armando Acosta" userId="81d1099f9c170a34" providerId="LiveId" clId="{74964B57-68A1-4F9D-A2B0-AF2C3741AADC}" dt="2023-05-18T01:14:56.460" v="4894" actId="14100"/>
        <pc:sldMkLst>
          <pc:docMk/>
          <pc:sldMk cId="1963088212" sldId="297"/>
        </pc:sldMkLst>
        <pc:spChg chg="mod">
          <ac:chgData name="Armando Acosta" userId="81d1099f9c170a34" providerId="LiveId" clId="{74964B57-68A1-4F9D-A2B0-AF2C3741AADC}" dt="2023-05-17T04:25:52.430" v="3860" actId="20577"/>
          <ac:spMkLst>
            <pc:docMk/>
            <pc:sldMk cId="1963088212" sldId="297"/>
            <ac:spMk id="2" creationId="{93FEC17B-A3C2-3DAB-9EBB-4FF25832A625}"/>
          </ac:spMkLst>
        </pc:spChg>
        <pc:spChg chg="mod">
          <ac:chgData name="Armando Acosta" userId="81d1099f9c170a34" providerId="LiveId" clId="{74964B57-68A1-4F9D-A2B0-AF2C3741AADC}" dt="2023-05-18T01:14:56.460" v="4894" actId="14100"/>
          <ac:spMkLst>
            <pc:docMk/>
            <pc:sldMk cId="1963088212" sldId="297"/>
            <ac:spMk id="3" creationId="{96883DF1-6405-7977-77EF-AD01C1DFA9E1}"/>
          </ac:spMkLst>
        </pc:spChg>
      </pc:sldChg>
      <pc:sldChg chg="modSp add mod">
        <pc:chgData name="Armando Acosta" userId="81d1099f9c170a34" providerId="LiveId" clId="{74964B57-68A1-4F9D-A2B0-AF2C3741AADC}" dt="2023-05-17T04:20:03.051" v="3830" actId="27636"/>
        <pc:sldMkLst>
          <pc:docMk/>
          <pc:sldMk cId="2275465913" sldId="298"/>
        </pc:sldMkLst>
        <pc:spChg chg="mod">
          <ac:chgData name="Armando Acosta" userId="81d1099f9c170a34" providerId="LiveId" clId="{74964B57-68A1-4F9D-A2B0-AF2C3741AADC}" dt="2023-05-17T04:19:57.572" v="3826" actId="20577"/>
          <ac:spMkLst>
            <pc:docMk/>
            <pc:sldMk cId="2275465913" sldId="298"/>
            <ac:spMk id="2" creationId="{93FEC17B-A3C2-3DAB-9EBB-4FF25832A625}"/>
          </ac:spMkLst>
        </pc:spChg>
        <pc:spChg chg="mod">
          <ac:chgData name="Armando Acosta" userId="81d1099f9c170a34" providerId="LiveId" clId="{74964B57-68A1-4F9D-A2B0-AF2C3741AADC}" dt="2023-05-17T04:20:03.051" v="3830" actId="27636"/>
          <ac:spMkLst>
            <pc:docMk/>
            <pc:sldMk cId="2275465913" sldId="298"/>
            <ac:spMk id="3" creationId="{96883DF1-6405-7977-77EF-AD01C1DFA9E1}"/>
          </ac:spMkLst>
        </pc:spChg>
      </pc:sldChg>
      <pc:sldChg chg="delSp modSp add mod">
        <pc:chgData name="Armando Acosta" userId="81d1099f9c170a34" providerId="LiveId" clId="{74964B57-68A1-4F9D-A2B0-AF2C3741AADC}" dt="2023-05-17T03:53:23.757" v="3542" actId="27636"/>
        <pc:sldMkLst>
          <pc:docMk/>
          <pc:sldMk cId="1961822289" sldId="299"/>
        </pc:sldMkLst>
        <pc:spChg chg="del">
          <ac:chgData name="Armando Acosta" userId="81d1099f9c170a34" providerId="LiveId" clId="{74964B57-68A1-4F9D-A2B0-AF2C3741AADC}" dt="2023-05-17T03:53:16.563" v="3539" actId="478"/>
          <ac:spMkLst>
            <pc:docMk/>
            <pc:sldMk cId="1961822289" sldId="299"/>
            <ac:spMk id="2" creationId="{93FEC17B-A3C2-3DAB-9EBB-4FF25832A625}"/>
          </ac:spMkLst>
        </pc:spChg>
        <pc:spChg chg="mod">
          <ac:chgData name="Armando Acosta" userId="81d1099f9c170a34" providerId="LiveId" clId="{74964B57-68A1-4F9D-A2B0-AF2C3741AADC}" dt="2023-05-17T03:53:23.757" v="3542" actId="27636"/>
          <ac:spMkLst>
            <pc:docMk/>
            <pc:sldMk cId="1961822289" sldId="299"/>
            <ac:spMk id="3" creationId="{96883DF1-6405-7977-77EF-AD01C1DFA9E1}"/>
          </ac:spMkLst>
        </pc:spChg>
      </pc:sldChg>
      <pc:sldChg chg="modSp add mod">
        <pc:chgData name="Armando Acosta" userId="81d1099f9c170a34" providerId="LiveId" clId="{74964B57-68A1-4F9D-A2B0-AF2C3741AADC}" dt="2023-05-17T04:02:30.256" v="3644" actId="207"/>
        <pc:sldMkLst>
          <pc:docMk/>
          <pc:sldMk cId="3057291511" sldId="300"/>
        </pc:sldMkLst>
        <pc:spChg chg="mod">
          <ac:chgData name="Armando Acosta" userId="81d1099f9c170a34" providerId="LiveId" clId="{74964B57-68A1-4F9D-A2B0-AF2C3741AADC}" dt="2023-05-17T04:02:30.256" v="3644" actId="207"/>
          <ac:spMkLst>
            <pc:docMk/>
            <pc:sldMk cId="3057291511" sldId="300"/>
            <ac:spMk id="2" creationId="{93FEC17B-A3C2-3DAB-9EBB-4FF25832A625}"/>
          </ac:spMkLst>
        </pc:spChg>
        <pc:spChg chg="mod">
          <ac:chgData name="Armando Acosta" userId="81d1099f9c170a34" providerId="LiveId" clId="{74964B57-68A1-4F9D-A2B0-AF2C3741AADC}" dt="2023-05-17T03:50:51.913" v="3528" actId="207"/>
          <ac:spMkLst>
            <pc:docMk/>
            <pc:sldMk cId="3057291511" sldId="300"/>
            <ac:spMk id="3" creationId="{96883DF1-6405-7977-77EF-AD01C1DFA9E1}"/>
          </ac:spMkLst>
        </pc:spChg>
      </pc:sldChg>
      <pc:sldChg chg="modSp new mod">
        <pc:chgData name="Armando Acosta" userId="81d1099f9c170a34" providerId="LiveId" clId="{74964B57-68A1-4F9D-A2B0-AF2C3741AADC}" dt="2023-05-19T18:05:25.031" v="5336" actId="20577"/>
        <pc:sldMkLst>
          <pc:docMk/>
          <pc:sldMk cId="852144002" sldId="301"/>
        </pc:sldMkLst>
        <pc:spChg chg="mod">
          <ac:chgData name="Armando Acosta" userId="81d1099f9c170a34" providerId="LiveId" clId="{74964B57-68A1-4F9D-A2B0-AF2C3741AADC}" dt="2023-05-15T19:43:39.909" v="3149" actId="20577"/>
          <ac:spMkLst>
            <pc:docMk/>
            <pc:sldMk cId="852144002" sldId="301"/>
            <ac:spMk id="2" creationId="{84B98906-77BF-A7C0-23C1-84C21FB2114A}"/>
          </ac:spMkLst>
        </pc:spChg>
        <pc:spChg chg="mod">
          <ac:chgData name="Armando Acosta" userId="81d1099f9c170a34" providerId="LiveId" clId="{74964B57-68A1-4F9D-A2B0-AF2C3741AADC}" dt="2023-05-19T18:05:25.031" v="5336" actId="20577"/>
          <ac:spMkLst>
            <pc:docMk/>
            <pc:sldMk cId="852144002" sldId="301"/>
            <ac:spMk id="3" creationId="{BB08E34E-9C2A-9A28-6769-F0C7FF2D365A}"/>
          </ac:spMkLst>
        </pc:spChg>
      </pc:sldChg>
      <pc:sldChg chg="delSp modSp add mod">
        <pc:chgData name="Armando Acosta" userId="81d1099f9c170a34" providerId="LiveId" clId="{74964B57-68A1-4F9D-A2B0-AF2C3741AADC}" dt="2023-05-17T03:44:51.470" v="3479" actId="20577"/>
        <pc:sldMkLst>
          <pc:docMk/>
          <pc:sldMk cId="3894929593" sldId="302"/>
        </pc:sldMkLst>
        <pc:spChg chg="del">
          <ac:chgData name="Armando Acosta" userId="81d1099f9c170a34" providerId="LiveId" clId="{74964B57-68A1-4F9D-A2B0-AF2C3741AADC}" dt="2023-05-16T00:46:51.605" v="3358" actId="478"/>
          <ac:spMkLst>
            <pc:docMk/>
            <pc:sldMk cId="3894929593" sldId="302"/>
            <ac:spMk id="2" creationId="{93FEC17B-A3C2-3DAB-9EBB-4FF25832A625}"/>
          </ac:spMkLst>
        </pc:spChg>
        <pc:spChg chg="mod">
          <ac:chgData name="Armando Acosta" userId="81d1099f9c170a34" providerId="LiveId" clId="{74964B57-68A1-4F9D-A2B0-AF2C3741AADC}" dt="2023-05-17T03:44:51.470" v="3479" actId="20577"/>
          <ac:spMkLst>
            <pc:docMk/>
            <pc:sldMk cId="3894929593" sldId="302"/>
            <ac:spMk id="3" creationId="{96883DF1-6405-7977-77EF-AD01C1DFA9E1}"/>
          </ac:spMkLst>
        </pc:spChg>
      </pc:sldChg>
      <pc:sldChg chg="modSp add mod">
        <pc:chgData name="Armando Acosta" userId="81d1099f9c170a34" providerId="LiveId" clId="{74964B57-68A1-4F9D-A2B0-AF2C3741AADC}" dt="2023-05-16T00:46:40.915" v="3357" actId="27636"/>
        <pc:sldMkLst>
          <pc:docMk/>
          <pc:sldMk cId="3201246968" sldId="303"/>
        </pc:sldMkLst>
        <pc:spChg chg="mod">
          <ac:chgData name="Armando Acosta" userId="81d1099f9c170a34" providerId="LiveId" clId="{74964B57-68A1-4F9D-A2B0-AF2C3741AADC}" dt="2023-05-16T00:46:40.864" v="3356" actId="20578"/>
          <ac:spMkLst>
            <pc:docMk/>
            <pc:sldMk cId="3201246968" sldId="303"/>
            <ac:spMk id="2" creationId="{93FEC17B-A3C2-3DAB-9EBB-4FF25832A625}"/>
          </ac:spMkLst>
        </pc:spChg>
        <pc:spChg chg="mod">
          <ac:chgData name="Armando Acosta" userId="81d1099f9c170a34" providerId="LiveId" clId="{74964B57-68A1-4F9D-A2B0-AF2C3741AADC}" dt="2023-05-16T00:46:40.915" v="3357" actId="27636"/>
          <ac:spMkLst>
            <pc:docMk/>
            <pc:sldMk cId="3201246968" sldId="303"/>
            <ac:spMk id="3" creationId="{96883DF1-6405-7977-77EF-AD01C1DFA9E1}"/>
          </ac:spMkLst>
        </pc:spChg>
      </pc:sldChg>
      <pc:sldChg chg="delSp modSp add mod">
        <pc:chgData name="Armando Acosta" userId="81d1099f9c170a34" providerId="LiveId" clId="{74964B57-68A1-4F9D-A2B0-AF2C3741AADC}" dt="2023-05-17T03:45:36.951" v="3480" actId="14100"/>
        <pc:sldMkLst>
          <pc:docMk/>
          <pc:sldMk cId="4127478171" sldId="304"/>
        </pc:sldMkLst>
        <pc:spChg chg="del">
          <ac:chgData name="Armando Acosta" userId="81d1099f9c170a34" providerId="LiveId" clId="{74964B57-68A1-4F9D-A2B0-AF2C3741AADC}" dt="2023-05-16T00:39:26.931" v="3344" actId="478"/>
          <ac:spMkLst>
            <pc:docMk/>
            <pc:sldMk cId="4127478171" sldId="304"/>
            <ac:spMk id="2" creationId="{93FEC17B-A3C2-3DAB-9EBB-4FF25832A625}"/>
          </ac:spMkLst>
        </pc:spChg>
        <pc:spChg chg="mod">
          <ac:chgData name="Armando Acosta" userId="81d1099f9c170a34" providerId="LiveId" clId="{74964B57-68A1-4F9D-A2B0-AF2C3741AADC}" dt="2023-05-17T03:45:36.951" v="3480" actId="14100"/>
          <ac:spMkLst>
            <pc:docMk/>
            <pc:sldMk cId="4127478171" sldId="304"/>
            <ac:spMk id="3" creationId="{96883DF1-6405-7977-77EF-AD01C1DFA9E1}"/>
          </ac:spMkLst>
        </pc:spChg>
      </pc:sldChg>
      <pc:sldChg chg="delSp modSp add mod">
        <pc:chgData name="Armando Acosta" userId="81d1099f9c170a34" providerId="LiveId" clId="{74964B57-68A1-4F9D-A2B0-AF2C3741AADC}" dt="2023-05-16T00:38:31.316" v="3342" actId="14100"/>
        <pc:sldMkLst>
          <pc:docMk/>
          <pc:sldMk cId="1581810330" sldId="305"/>
        </pc:sldMkLst>
        <pc:spChg chg="del">
          <ac:chgData name="Armando Acosta" userId="81d1099f9c170a34" providerId="LiveId" clId="{74964B57-68A1-4F9D-A2B0-AF2C3741AADC}" dt="2023-05-16T00:38:23.008" v="3340" actId="478"/>
          <ac:spMkLst>
            <pc:docMk/>
            <pc:sldMk cId="1581810330" sldId="305"/>
            <ac:spMk id="2" creationId="{93FEC17B-A3C2-3DAB-9EBB-4FF25832A625}"/>
          </ac:spMkLst>
        </pc:spChg>
        <pc:spChg chg="mod">
          <ac:chgData name="Armando Acosta" userId="81d1099f9c170a34" providerId="LiveId" clId="{74964B57-68A1-4F9D-A2B0-AF2C3741AADC}" dt="2023-05-16T00:38:31.316" v="3342" actId="14100"/>
          <ac:spMkLst>
            <pc:docMk/>
            <pc:sldMk cId="1581810330" sldId="305"/>
            <ac:spMk id="3" creationId="{96883DF1-6405-7977-77EF-AD01C1DFA9E1}"/>
          </ac:spMkLst>
        </pc:spChg>
      </pc:sldChg>
      <pc:sldChg chg="delSp modSp new mod ord">
        <pc:chgData name="Armando Acosta" userId="81d1099f9c170a34" providerId="LiveId" clId="{74964B57-68A1-4F9D-A2B0-AF2C3741AADC}" dt="2023-05-18T00:38:35.140" v="3920" actId="14100"/>
        <pc:sldMkLst>
          <pc:docMk/>
          <pc:sldMk cId="3825005228" sldId="306"/>
        </pc:sldMkLst>
        <pc:spChg chg="mod">
          <ac:chgData name="Armando Acosta" userId="81d1099f9c170a34" providerId="LiveId" clId="{74964B57-68A1-4F9D-A2B0-AF2C3741AADC}" dt="2023-05-18T00:38:35.140" v="3920" actId="14100"/>
          <ac:spMkLst>
            <pc:docMk/>
            <pc:sldMk cId="3825005228" sldId="306"/>
            <ac:spMk id="2" creationId="{E157C562-FB97-DE4A-023B-A104FB3648BF}"/>
          </ac:spMkLst>
        </pc:spChg>
        <pc:spChg chg="del">
          <ac:chgData name="Armando Acosta" userId="81d1099f9c170a34" providerId="LiveId" clId="{74964B57-68A1-4F9D-A2B0-AF2C3741AADC}" dt="2023-05-17T03:34:16.393" v="3364" actId="478"/>
          <ac:spMkLst>
            <pc:docMk/>
            <pc:sldMk cId="3825005228" sldId="306"/>
            <ac:spMk id="3" creationId="{1F747E98-A81B-189B-D2F8-CEEF2875A139}"/>
          </ac:spMkLst>
        </pc:spChg>
      </pc:sldChg>
      <pc:sldChg chg="modSp new mod">
        <pc:chgData name="Armando Acosta" userId="81d1099f9c170a34" providerId="LiveId" clId="{74964B57-68A1-4F9D-A2B0-AF2C3741AADC}" dt="2023-05-18T00:39:32.132" v="3922" actId="20577"/>
        <pc:sldMkLst>
          <pc:docMk/>
          <pc:sldMk cId="3356872655" sldId="307"/>
        </pc:sldMkLst>
        <pc:spChg chg="mod">
          <ac:chgData name="Armando Acosta" userId="81d1099f9c170a34" providerId="LiveId" clId="{74964B57-68A1-4F9D-A2B0-AF2C3741AADC}" dt="2023-05-17T03:42:51.770" v="3461" actId="27636"/>
          <ac:spMkLst>
            <pc:docMk/>
            <pc:sldMk cId="3356872655" sldId="307"/>
            <ac:spMk id="2" creationId="{48B76B6A-1F7B-ACB8-2373-BDDE3E6F0D98}"/>
          </ac:spMkLst>
        </pc:spChg>
        <pc:spChg chg="mod">
          <ac:chgData name="Armando Acosta" userId="81d1099f9c170a34" providerId="LiveId" clId="{74964B57-68A1-4F9D-A2B0-AF2C3741AADC}" dt="2023-05-18T00:39:32.132" v="3922" actId="20577"/>
          <ac:spMkLst>
            <pc:docMk/>
            <pc:sldMk cId="3356872655" sldId="307"/>
            <ac:spMk id="3" creationId="{36D563B9-5AD9-251A-6EE0-DE1B48509F3A}"/>
          </ac:spMkLst>
        </pc:spChg>
      </pc:sldChg>
      <pc:sldChg chg="delSp modSp add mod">
        <pc:chgData name="Armando Acosta" userId="81d1099f9c170a34" providerId="LiveId" clId="{74964B57-68A1-4F9D-A2B0-AF2C3741AADC}" dt="2023-05-17T04:24:11.620" v="3835" actId="20577"/>
        <pc:sldMkLst>
          <pc:docMk/>
          <pc:sldMk cId="2661103782" sldId="308"/>
        </pc:sldMkLst>
        <pc:spChg chg="del">
          <ac:chgData name="Armando Acosta" userId="81d1099f9c170a34" providerId="LiveId" clId="{74964B57-68A1-4F9D-A2B0-AF2C3741AADC}" dt="2023-05-17T04:24:04.136" v="3833" actId="478"/>
          <ac:spMkLst>
            <pc:docMk/>
            <pc:sldMk cId="2661103782" sldId="308"/>
            <ac:spMk id="2" creationId="{93FEC17B-A3C2-3DAB-9EBB-4FF25832A625}"/>
          </ac:spMkLst>
        </pc:spChg>
        <pc:spChg chg="mod">
          <ac:chgData name="Armando Acosta" userId="81d1099f9c170a34" providerId="LiveId" clId="{74964B57-68A1-4F9D-A2B0-AF2C3741AADC}" dt="2023-05-17T04:24:11.620" v="3835" actId="20577"/>
          <ac:spMkLst>
            <pc:docMk/>
            <pc:sldMk cId="2661103782" sldId="308"/>
            <ac:spMk id="3" creationId="{96883DF1-6405-7977-77EF-AD01C1DFA9E1}"/>
          </ac:spMkLst>
        </pc:spChg>
      </pc:sldChg>
      <pc:sldChg chg="delSp modSp add mod">
        <pc:chgData name="Armando Acosta" userId="81d1099f9c170a34" providerId="LiveId" clId="{74964B57-68A1-4F9D-A2B0-AF2C3741AADC}" dt="2023-05-17T04:24:30.506" v="3838" actId="14100"/>
        <pc:sldMkLst>
          <pc:docMk/>
          <pc:sldMk cId="1732958495" sldId="309"/>
        </pc:sldMkLst>
        <pc:spChg chg="del">
          <ac:chgData name="Armando Acosta" userId="81d1099f9c170a34" providerId="LiveId" clId="{74964B57-68A1-4F9D-A2B0-AF2C3741AADC}" dt="2023-05-17T04:24:23.202" v="3836" actId="478"/>
          <ac:spMkLst>
            <pc:docMk/>
            <pc:sldMk cId="1732958495" sldId="309"/>
            <ac:spMk id="2" creationId="{93FEC17B-A3C2-3DAB-9EBB-4FF25832A625}"/>
          </ac:spMkLst>
        </pc:spChg>
        <pc:spChg chg="mod">
          <ac:chgData name="Armando Acosta" userId="81d1099f9c170a34" providerId="LiveId" clId="{74964B57-68A1-4F9D-A2B0-AF2C3741AADC}" dt="2023-05-17T04:24:30.506" v="3838" actId="14100"/>
          <ac:spMkLst>
            <pc:docMk/>
            <pc:sldMk cId="1732958495" sldId="309"/>
            <ac:spMk id="3" creationId="{96883DF1-6405-7977-77EF-AD01C1DFA9E1}"/>
          </ac:spMkLst>
        </pc:spChg>
      </pc:sldChg>
      <pc:sldChg chg="delSp modSp add mod">
        <pc:chgData name="Armando Acosta" userId="81d1099f9c170a34" providerId="LiveId" clId="{74964B57-68A1-4F9D-A2B0-AF2C3741AADC}" dt="2023-05-18T01:06:51.495" v="4629" actId="27636"/>
        <pc:sldMkLst>
          <pc:docMk/>
          <pc:sldMk cId="1669988494" sldId="310"/>
        </pc:sldMkLst>
        <pc:spChg chg="del">
          <ac:chgData name="Armando Acosta" userId="81d1099f9c170a34" providerId="LiveId" clId="{74964B57-68A1-4F9D-A2B0-AF2C3741AADC}" dt="2023-05-17T04:07:49.938" v="3772" actId="478"/>
          <ac:spMkLst>
            <pc:docMk/>
            <pc:sldMk cId="1669988494" sldId="310"/>
            <ac:spMk id="2" creationId="{93FEC17B-A3C2-3DAB-9EBB-4FF25832A625}"/>
          </ac:spMkLst>
        </pc:spChg>
        <pc:spChg chg="mod">
          <ac:chgData name="Armando Acosta" userId="81d1099f9c170a34" providerId="LiveId" clId="{74964B57-68A1-4F9D-A2B0-AF2C3741AADC}" dt="2023-05-18T01:06:51.495" v="4629" actId="27636"/>
          <ac:spMkLst>
            <pc:docMk/>
            <pc:sldMk cId="1669988494" sldId="310"/>
            <ac:spMk id="3" creationId="{96883DF1-6405-7977-77EF-AD01C1DFA9E1}"/>
          </ac:spMkLst>
        </pc:spChg>
      </pc:sldChg>
      <pc:sldChg chg="modSp add mod">
        <pc:chgData name="Armando Acosta" userId="81d1099f9c170a34" providerId="LiveId" clId="{74964B57-68A1-4F9D-A2B0-AF2C3741AADC}" dt="2023-05-17T04:06:22.541" v="3769" actId="14100"/>
        <pc:sldMkLst>
          <pc:docMk/>
          <pc:sldMk cId="3975332804" sldId="311"/>
        </pc:sldMkLst>
        <pc:spChg chg="mod">
          <ac:chgData name="Armando Acosta" userId="81d1099f9c170a34" providerId="LiveId" clId="{74964B57-68A1-4F9D-A2B0-AF2C3741AADC}" dt="2023-05-17T04:05:17.060" v="3767" actId="20577"/>
          <ac:spMkLst>
            <pc:docMk/>
            <pc:sldMk cId="3975332804" sldId="311"/>
            <ac:spMk id="2" creationId="{93FEC17B-A3C2-3DAB-9EBB-4FF25832A625}"/>
          </ac:spMkLst>
        </pc:spChg>
        <pc:spChg chg="mod">
          <ac:chgData name="Armando Acosta" userId="81d1099f9c170a34" providerId="LiveId" clId="{74964B57-68A1-4F9D-A2B0-AF2C3741AADC}" dt="2023-05-17T04:06:22.541" v="3769" actId="14100"/>
          <ac:spMkLst>
            <pc:docMk/>
            <pc:sldMk cId="3975332804" sldId="311"/>
            <ac:spMk id="3" creationId="{96883DF1-6405-7977-77EF-AD01C1DFA9E1}"/>
          </ac:spMkLst>
        </pc:spChg>
      </pc:sldChg>
      <pc:sldChg chg="delSp modSp add mod">
        <pc:chgData name="Armando Acosta" userId="81d1099f9c170a34" providerId="LiveId" clId="{74964B57-68A1-4F9D-A2B0-AF2C3741AADC}" dt="2023-05-17T04:02:16.288" v="3643" actId="27636"/>
        <pc:sldMkLst>
          <pc:docMk/>
          <pc:sldMk cId="2286680863" sldId="312"/>
        </pc:sldMkLst>
        <pc:spChg chg="del">
          <ac:chgData name="Armando Acosta" userId="81d1099f9c170a34" providerId="LiveId" clId="{74964B57-68A1-4F9D-A2B0-AF2C3741AADC}" dt="2023-05-17T04:00:52.052" v="3555" actId="478"/>
          <ac:spMkLst>
            <pc:docMk/>
            <pc:sldMk cId="2286680863" sldId="312"/>
            <ac:spMk id="2" creationId="{93FEC17B-A3C2-3DAB-9EBB-4FF25832A625}"/>
          </ac:spMkLst>
        </pc:spChg>
        <pc:spChg chg="mod">
          <ac:chgData name="Armando Acosta" userId="81d1099f9c170a34" providerId="LiveId" clId="{74964B57-68A1-4F9D-A2B0-AF2C3741AADC}" dt="2023-05-17T04:02:16.288" v="3643" actId="27636"/>
          <ac:spMkLst>
            <pc:docMk/>
            <pc:sldMk cId="2286680863" sldId="312"/>
            <ac:spMk id="3" creationId="{96883DF1-6405-7977-77EF-AD01C1DFA9E1}"/>
          </ac:spMkLst>
        </pc:spChg>
      </pc:sldChg>
      <pc:sldChg chg="delSp modSp add mod">
        <pc:chgData name="Armando Acosta" userId="81d1099f9c170a34" providerId="LiveId" clId="{74964B57-68A1-4F9D-A2B0-AF2C3741AADC}" dt="2023-05-17T03:56:54.736" v="3552" actId="27636"/>
        <pc:sldMkLst>
          <pc:docMk/>
          <pc:sldMk cId="985603238" sldId="313"/>
        </pc:sldMkLst>
        <pc:spChg chg="del">
          <ac:chgData name="Armando Acosta" userId="81d1099f9c170a34" providerId="LiveId" clId="{74964B57-68A1-4F9D-A2B0-AF2C3741AADC}" dt="2023-05-17T03:56:31.557" v="3545" actId="478"/>
          <ac:spMkLst>
            <pc:docMk/>
            <pc:sldMk cId="985603238" sldId="313"/>
            <ac:spMk id="2" creationId="{93FEC17B-A3C2-3DAB-9EBB-4FF25832A625}"/>
          </ac:spMkLst>
        </pc:spChg>
        <pc:spChg chg="mod">
          <ac:chgData name="Armando Acosta" userId="81d1099f9c170a34" providerId="LiveId" clId="{74964B57-68A1-4F9D-A2B0-AF2C3741AADC}" dt="2023-05-17T03:56:54.736" v="3552" actId="27636"/>
          <ac:spMkLst>
            <pc:docMk/>
            <pc:sldMk cId="985603238" sldId="313"/>
            <ac:spMk id="3" creationId="{96883DF1-6405-7977-77EF-AD01C1DFA9E1}"/>
          </ac:spMkLst>
        </pc:spChg>
      </pc:sldChg>
      <pc:sldChg chg="delSp modSp new mod">
        <pc:chgData name="Armando Acosta" userId="81d1099f9c170a34" providerId="LiveId" clId="{74964B57-68A1-4F9D-A2B0-AF2C3741AADC}" dt="2023-05-17T04:04:46.637" v="3721" actId="478"/>
        <pc:sldMkLst>
          <pc:docMk/>
          <pc:sldMk cId="1994967949" sldId="314"/>
        </pc:sldMkLst>
        <pc:spChg chg="mod">
          <ac:chgData name="Armando Acosta" userId="81d1099f9c170a34" providerId="LiveId" clId="{74964B57-68A1-4F9D-A2B0-AF2C3741AADC}" dt="2023-05-17T04:04:40.872" v="3720" actId="20577"/>
          <ac:spMkLst>
            <pc:docMk/>
            <pc:sldMk cId="1994967949" sldId="314"/>
            <ac:spMk id="2" creationId="{369C7880-854C-62AE-4A90-F87FB5323B24}"/>
          </ac:spMkLst>
        </pc:spChg>
        <pc:spChg chg="del">
          <ac:chgData name="Armando Acosta" userId="81d1099f9c170a34" providerId="LiveId" clId="{74964B57-68A1-4F9D-A2B0-AF2C3741AADC}" dt="2023-05-17T04:04:46.637" v="3721" actId="478"/>
          <ac:spMkLst>
            <pc:docMk/>
            <pc:sldMk cId="1994967949" sldId="314"/>
            <ac:spMk id="3" creationId="{FF13E7D4-9035-9E22-C3EB-D43DDE440835}"/>
          </ac:spMkLst>
        </pc:spChg>
      </pc:sldChg>
      <pc:sldChg chg="modSp new mod">
        <pc:chgData name="Armando Acosta" userId="81d1099f9c170a34" providerId="LiveId" clId="{74964B57-68A1-4F9D-A2B0-AF2C3741AADC}" dt="2023-05-18T01:04:38.745" v="4625" actId="1076"/>
        <pc:sldMkLst>
          <pc:docMk/>
          <pc:sldMk cId="1748983527" sldId="315"/>
        </pc:sldMkLst>
        <pc:spChg chg="mod">
          <ac:chgData name="Armando Acosta" userId="81d1099f9c170a34" providerId="LiveId" clId="{74964B57-68A1-4F9D-A2B0-AF2C3741AADC}" dt="2023-05-18T01:04:30.561" v="4624" actId="207"/>
          <ac:spMkLst>
            <pc:docMk/>
            <pc:sldMk cId="1748983527" sldId="315"/>
            <ac:spMk id="2" creationId="{1C66309E-1B24-9B01-1E7A-22EF40D5F8E9}"/>
          </ac:spMkLst>
        </pc:spChg>
        <pc:spChg chg="mod">
          <ac:chgData name="Armando Acosta" userId="81d1099f9c170a34" providerId="LiveId" clId="{74964B57-68A1-4F9D-A2B0-AF2C3741AADC}" dt="2023-05-18T01:04:38.745" v="4625" actId="1076"/>
          <ac:spMkLst>
            <pc:docMk/>
            <pc:sldMk cId="1748983527" sldId="315"/>
            <ac:spMk id="3" creationId="{FEE98EF1-7C97-E16D-8BE5-15869C0BA966}"/>
          </ac:spMkLst>
        </pc:spChg>
      </pc:sldChg>
      <pc:sldChg chg="modSp new mod">
        <pc:chgData name="Armando Acosta" userId="81d1099f9c170a34" providerId="LiveId" clId="{74964B57-68A1-4F9D-A2B0-AF2C3741AADC}" dt="2023-05-19T18:20:43.077" v="5491" actId="207"/>
        <pc:sldMkLst>
          <pc:docMk/>
          <pc:sldMk cId="2651279140" sldId="316"/>
        </pc:sldMkLst>
        <pc:spChg chg="mod">
          <ac:chgData name="Armando Acosta" userId="81d1099f9c170a34" providerId="LiveId" clId="{74964B57-68A1-4F9D-A2B0-AF2C3741AADC}" dt="2023-05-19T18:16:17.597" v="5431" actId="14100"/>
          <ac:spMkLst>
            <pc:docMk/>
            <pc:sldMk cId="2651279140" sldId="316"/>
            <ac:spMk id="2" creationId="{637EE913-D9C7-9DD7-F707-DA1B3EE04C80}"/>
          </ac:spMkLst>
        </pc:spChg>
        <pc:spChg chg="mod">
          <ac:chgData name="Armando Acosta" userId="81d1099f9c170a34" providerId="LiveId" clId="{74964B57-68A1-4F9D-A2B0-AF2C3741AADC}" dt="2023-05-19T18:20:43.077" v="5491" actId="207"/>
          <ac:spMkLst>
            <pc:docMk/>
            <pc:sldMk cId="2651279140" sldId="316"/>
            <ac:spMk id="3" creationId="{0C7753EC-6240-E244-27C5-251405D80B0F}"/>
          </ac:spMkLst>
        </pc:spChg>
      </pc:sldChg>
      <pc:sldChg chg="delSp modSp new mod">
        <pc:chgData name="Armando Acosta" userId="81d1099f9c170a34" providerId="LiveId" clId="{74964B57-68A1-4F9D-A2B0-AF2C3741AADC}" dt="2023-05-19T18:28:11.640" v="5528" actId="404"/>
        <pc:sldMkLst>
          <pc:docMk/>
          <pc:sldMk cId="1267170668" sldId="317"/>
        </pc:sldMkLst>
        <pc:spChg chg="del">
          <ac:chgData name="Armando Acosta" userId="81d1099f9c170a34" providerId="LiveId" clId="{74964B57-68A1-4F9D-A2B0-AF2C3741AADC}" dt="2023-05-19T18:23:25.606" v="5494" actId="478"/>
          <ac:spMkLst>
            <pc:docMk/>
            <pc:sldMk cId="1267170668" sldId="317"/>
            <ac:spMk id="2" creationId="{4FB202D4-5F0B-685B-BB2D-4552B7C220F0}"/>
          </ac:spMkLst>
        </pc:spChg>
        <pc:spChg chg="mod">
          <ac:chgData name="Armando Acosta" userId="81d1099f9c170a34" providerId="LiveId" clId="{74964B57-68A1-4F9D-A2B0-AF2C3741AADC}" dt="2023-05-19T18:28:11.640" v="5528" actId="404"/>
          <ac:spMkLst>
            <pc:docMk/>
            <pc:sldMk cId="1267170668" sldId="317"/>
            <ac:spMk id="3" creationId="{FA37707C-C166-B35D-54E8-44B14DD534E9}"/>
          </ac:spMkLst>
        </pc:spChg>
      </pc:sldChg>
      <pc:sldChg chg="modSp new mod">
        <pc:chgData name="Armando Acosta" userId="81d1099f9c170a34" providerId="LiveId" clId="{74964B57-68A1-4F9D-A2B0-AF2C3741AADC}" dt="2023-05-19T19:02:23.944" v="5893" actId="313"/>
        <pc:sldMkLst>
          <pc:docMk/>
          <pc:sldMk cId="3838252749" sldId="318"/>
        </pc:sldMkLst>
        <pc:spChg chg="mod">
          <ac:chgData name="Armando Acosta" userId="81d1099f9c170a34" providerId="LiveId" clId="{74964B57-68A1-4F9D-A2B0-AF2C3741AADC}" dt="2023-05-19T18:53:11.666" v="5892" actId="207"/>
          <ac:spMkLst>
            <pc:docMk/>
            <pc:sldMk cId="3838252749" sldId="318"/>
            <ac:spMk id="2" creationId="{26CD5C54-1C9D-479F-744B-2A71A60B52E2}"/>
          </ac:spMkLst>
        </pc:spChg>
        <pc:spChg chg="mod">
          <ac:chgData name="Armando Acosta" userId="81d1099f9c170a34" providerId="LiveId" clId="{74964B57-68A1-4F9D-A2B0-AF2C3741AADC}" dt="2023-05-19T19:02:23.944" v="5893" actId="313"/>
          <ac:spMkLst>
            <pc:docMk/>
            <pc:sldMk cId="3838252749" sldId="318"/>
            <ac:spMk id="3" creationId="{9B6667DF-096C-2358-6A88-2981FFCA0B41}"/>
          </ac:spMkLst>
        </pc:spChg>
      </pc:sldChg>
      <pc:sldChg chg="modSp add mod">
        <pc:chgData name="Armando Acosta" userId="81d1099f9c170a34" providerId="LiveId" clId="{74964B57-68A1-4F9D-A2B0-AF2C3741AADC}" dt="2023-05-19T19:27:24.843" v="6273" actId="27636"/>
        <pc:sldMkLst>
          <pc:docMk/>
          <pc:sldMk cId="3344347328" sldId="319"/>
        </pc:sldMkLst>
        <pc:spChg chg="mod">
          <ac:chgData name="Armando Acosta" userId="81d1099f9c170a34" providerId="LiveId" clId="{74964B57-68A1-4F9D-A2B0-AF2C3741AADC}" dt="2023-05-19T19:24:25.555" v="6001" actId="313"/>
          <ac:spMkLst>
            <pc:docMk/>
            <pc:sldMk cId="3344347328" sldId="319"/>
            <ac:spMk id="2" creationId="{93FEC17B-A3C2-3DAB-9EBB-4FF25832A625}"/>
          </ac:spMkLst>
        </pc:spChg>
        <pc:spChg chg="mod">
          <ac:chgData name="Armando Acosta" userId="81d1099f9c170a34" providerId="LiveId" clId="{74964B57-68A1-4F9D-A2B0-AF2C3741AADC}" dt="2023-05-19T19:27:24.843" v="6273" actId="27636"/>
          <ac:spMkLst>
            <pc:docMk/>
            <pc:sldMk cId="3344347328" sldId="319"/>
            <ac:spMk id="3" creationId="{96883DF1-6405-7977-77EF-AD01C1DFA9E1}"/>
          </ac:spMkLst>
        </pc:spChg>
      </pc:sldChg>
      <pc:sldChg chg="delSp modSp add mod">
        <pc:chgData name="Armando Acosta" userId="81d1099f9c170a34" providerId="LiveId" clId="{74964B57-68A1-4F9D-A2B0-AF2C3741AADC}" dt="2023-05-19T19:23:22.717" v="5984" actId="20577"/>
        <pc:sldMkLst>
          <pc:docMk/>
          <pc:sldMk cId="3489710377" sldId="320"/>
        </pc:sldMkLst>
        <pc:spChg chg="del">
          <ac:chgData name="Armando Acosta" userId="81d1099f9c170a34" providerId="LiveId" clId="{74964B57-68A1-4F9D-A2B0-AF2C3741AADC}" dt="2023-05-19T19:23:12.186" v="5981" actId="478"/>
          <ac:spMkLst>
            <pc:docMk/>
            <pc:sldMk cId="3489710377" sldId="320"/>
            <ac:spMk id="2" creationId="{93FEC17B-A3C2-3DAB-9EBB-4FF25832A625}"/>
          </ac:spMkLst>
        </pc:spChg>
        <pc:spChg chg="mod">
          <ac:chgData name="Armando Acosta" userId="81d1099f9c170a34" providerId="LiveId" clId="{74964B57-68A1-4F9D-A2B0-AF2C3741AADC}" dt="2023-05-19T19:23:22.717" v="5984" actId="20577"/>
          <ac:spMkLst>
            <pc:docMk/>
            <pc:sldMk cId="3489710377" sldId="320"/>
            <ac:spMk id="3" creationId="{96883DF1-6405-7977-77EF-AD01C1DFA9E1}"/>
          </ac:spMkLst>
        </pc:spChg>
      </pc:sldChg>
      <pc:sldChg chg="modSp add mod">
        <pc:chgData name="Armando Acosta" userId="81d1099f9c170a34" providerId="LiveId" clId="{74964B57-68A1-4F9D-A2B0-AF2C3741AADC}" dt="2023-05-19T19:41:56.865" v="6401" actId="20577"/>
        <pc:sldMkLst>
          <pc:docMk/>
          <pc:sldMk cId="656517134" sldId="321"/>
        </pc:sldMkLst>
        <pc:spChg chg="mod">
          <ac:chgData name="Armando Acosta" userId="81d1099f9c170a34" providerId="LiveId" clId="{74964B57-68A1-4F9D-A2B0-AF2C3741AADC}" dt="2023-05-19T19:41:56.865" v="6401" actId="20577"/>
          <ac:spMkLst>
            <pc:docMk/>
            <pc:sldMk cId="656517134" sldId="321"/>
            <ac:spMk id="2" creationId="{93FEC17B-A3C2-3DAB-9EBB-4FF25832A625}"/>
          </ac:spMkLst>
        </pc:spChg>
        <pc:spChg chg="mod">
          <ac:chgData name="Armando Acosta" userId="81d1099f9c170a34" providerId="LiveId" clId="{74964B57-68A1-4F9D-A2B0-AF2C3741AADC}" dt="2023-05-19T19:37:59.565" v="6388" actId="14100"/>
          <ac:spMkLst>
            <pc:docMk/>
            <pc:sldMk cId="656517134" sldId="321"/>
            <ac:spMk id="3" creationId="{96883DF1-6405-7977-77EF-AD01C1DFA9E1}"/>
          </ac:spMkLst>
        </pc:spChg>
      </pc:sldChg>
      <pc:sldChg chg="modSp add mod">
        <pc:chgData name="Armando Acosta" userId="81d1099f9c170a34" providerId="LiveId" clId="{74964B57-68A1-4F9D-A2B0-AF2C3741AADC}" dt="2023-05-19T19:32:49.028" v="6329" actId="20577"/>
        <pc:sldMkLst>
          <pc:docMk/>
          <pc:sldMk cId="2172442874" sldId="322"/>
        </pc:sldMkLst>
        <pc:spChg chg="mod">
          <ac:chgData name="Armando Acosta" userId="81d1099f9c170a34" providerId="LiveId" clId="{74964B57-68A1-4F9D-A2B0-AF2C3741AADC}" dt="2023-05-19T19:28:04.543" v="6309" actId="404"/>
          <ac:spMkLst>
            <pc:docMk/>
            <pc:sldMk cId="2172442874" sldId="322"/>
            <ac:spMk id="2" creationId="{93FEC17B-A3C2-3DAB-9EBB-4FF25832A625}"/>
          </ac:spMkLst>
        </pc:spChg>
        <pc:spChg chg="mod">
          <ac:chgData name="Armando Acosta" userId="81d1099f9c170a34" providerId="LiveId" clId="{74964B57-68A1-4F9D-A2B0-AF2C3741AADC}" dt="2023-05-19T19:32:49.028" v="6329" actId="20577"/>
          <ac:spMkLst>
            <pc:docMk/>
            <pc:sldMk cId="2172442874" sldId="322"/>
            <ac:spMk id="3" creationId="{96883DF1-6405-7977-77EF-AD01C1DFA9E1}"/>
          </ac:spMkLst>
        </pc:spChg>
      </pc:sldChg>
      <pc:sldChg chg="delSp modSp add mod">
        <pc:chgData name="Armando Acosta" userId="81d1099f9c170a34" providerId="LiveId" clId="{74964B57-68A1-4F9D-A2B0-AF2C3741AADC}" dt="2023-05-19T19:35:21.875" v="6339" actId="14100"/>
        <pc:sldMkLst>
          <pc:docMk/>
          <pc:sldMk cId="1981862368" sldId="323"/>
        </pc:sldMkLst>
        <pc:spChg chg="del">
          <ac:chgData name="Armando Acosta" userId="81d1099f9c170a34" providerId="LiveId" clId="{74964B57-68A1-4F9D-A2B0-AF2C3741AADC}" dt="2023-05-19T19:33:53.319" v="6331" actId="478"/>
          <ac:spMkLst>
            <pc:docMk/>
            <pc:sldMk cId="1981862368" sldId="323"/>
            <ac:spMk id="2" creationId="{93FEC17B-A3C2-3DAB-9EBB-4FF25832A625}"/>
          </ac:spMkLst>
        </pc:spChg>
        <pc:spChg chg="mod">
          <ac:chgData name="Armando Acosta" userId="81d1099f9c170a34" providerId="LiveId" clId="{74964B57-68A1-4F9D-A2B0-AF2C3741AADC}" dt="2023-05-19T19:35:21.875" v="6339" actId="14100"/>
          <ac:spMkLst>
            <pc:docMk/>
            <pc:sldMk cId="1981862368" sldId="323"/>
            <ac:spMk id="3" creationId="{96883DF1-6405-7977-77EF-AD01C1DFA9E1}"/>
          </ac:spMkLst>
        </pc:spChg>
      </pc:sldChg>
      <pc:sldChg chg="modSp add mod">
        <pc:chgData name="Armando Acosta" userId="81d1099f9c170a34" providerId="LiveId" clId="{74964B57-68A1-4F9D-A2B0-AF2C3741AADC}" dt="2023-05-19T19:52:29.278" v="6834" actId="14100"/>
        <pc:sldMkLst>
          <pc:docMk/>
          <pc:sldMk cId="1741412390" sldId="324"/>
        </pc:sldMkLst>
        <pc:spChg chg="mod">
          <ac:chgData name="Armando Acosta" userId="81d1099f9c170a34" providerId="LiveId" clId="{74964B57-68A1-4F9D-A2B0-AF2C3741AADC}" dt="2023-05-19T19:50:16.222" v="6624" actId="20577"/>
          <ac:spMkLst>
            <pc:docMk/>
            <pc:sldMk cId="1741412390" sldId="324"/>
            <ac:spMk id="2" creationId="{93FEC17B-A3C2-3DAB-9EBB-4FF25832A625}"/>
          </ac:spMkLst>
        </pc:spChg>
        <pc:spChg chg="mod">
          <ac:chgData name="Armando Acosta" userId="81d1099f9c170a34" providerId="LiveId" clId="{74964B57-68A1-4F9D-A2B0-AF2C3741AADC}" dt="2023-05-19T19:52:29.278" v="6834" actId="14100"/>
          <ac:spMkLst>
            <pc:docMk/>
            <pc:sldMk cId="1741412390" sldId="324"/>
            <ac:spMk id="3" creationId="{96883DF1-6405-7977-77EF-AD01C1DFA9E1}"/>
          </ac:spMkLst>
        </pc:spChg>
      </pc:sldChg>
      <pc:sldChg chg="modSp add mod">
        <pc:chgData name="Armando Acosta" userId="81d1099f9c170a34" providerId="LiveId" clId="{74964B57-68A1-4F9D-A2B0-AF2C3741AADC}" dt="2023-05-19T19:49:33.396" v="6601" actId="20577"/>
        <pc:sldMkLst>
          <pc:docMk/>
          <pc:sldMk cId="1588488059" sldId="325"/>
        </pc:sldMkLst>
        <pc:spChg chg="mod">
          <ac:chgData name="Armando Acosta" userId="81d1099f9c170a34" providerId="LiveId" clId="{74964B57-68A1-4F9D-A2B0-AF2C3741AADC}" dt="2023-05-19T19:48:13.362" v="6521" actId="27636"/>
          <ac:spMkLst>
            <pc:docMk/>
            <pc:sldMk cId="1588488059" sldId="325"/>
            <ac:spMk id="2" creationId="{93FEC17B-A3C2-3DAB-9EBB-4FF25832A625}"/>
          </ac:spMkLst>
        </pc:spChg>
        <pc:spChg chg="mod">
          <ac:chgData name="Armando Acosta" userId="81d1099f9c170a34" providerId="LiveId" clId="{74964B57-68A1-4F9D-A2B0-AF2C3741AADC}" dt="2023-05-19T19:49:33.396" v="6601" actId="20577"/>
          <ac:spMkLst>
            <pc:docMk/>
            <pc:sldMk cId="1588488059" sldId="325"/>
            <ac:spMk id="3" creationId="{96883DF1-6405-7977-77EF-AD01C1DFA9E1}"/>
          </ac:spMkLst>
        </pc:spChg>
      </pc:sldChg>
      <pc:sldChg chg="modSp add mod ord">
        <pc:chgData name="Armando Acosta" userId="81d1099f9c170a34" providerId="LiveId" clId="{74964B57-68A1-4F9D-A2B0-AF2C3741AADC}" dt="2023-05-19T19:47:18.651" v="6459" actId="404"/>
        <pc:sldMkLst>
          <pc:docMk/>
          <pc:sldMk cId="3367203506" sldId="326"/>
        </pc:sldMkLst>
        <pc:spChg chg="mod">
          <ac:chgData name="Armando Acosta" userId="81d1099f9c170a34" providerId="LiveId" clId="{74964B57-68A1-4F9D-A2B0-AF2C3741AADC}" dt="2023-05-19T19:42:20.615" v="6434" actId="14100"/>
          <ac:spMkLst>
            <pc:docMk/>
            <pc:sldMk cId="3367203506" sldId="326"/>
            <ac:spMk id="2" creationId="{93FEC17B-A3C2-3DAB-9EBB-4FF25832A625}"/>
          </ac:spMkLst>
        </pc:spChg>
        <pc:spChg chg="mod">
          <ac:chgData name="Armando Acosta" userId="81d1099f9c170a34" providerId="LiveId" clId="{74964B57-68A1-4F9D-A2B0-AF2C3741AADC}" dt="2023-05-19T19:47:18.651" v="6459" actId="404"/>
          <ac:spMkLst>
            <pc:docMk/>
            <pc:sldMk cId="3367203506" sldId="326"/>
            <ac:spMk id="3" creationId="{96883DF1-6405-7977-77EF-AD01C1DFA9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8FD88-3C01-8819-D389-BF102E751A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0C3AA5C-5326-B1BB-8DD5-45BE7CA92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2FDA40C-D6ED-5616-9240-1BDDEFDDA246}"/>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5" name="Marcador de pie de página 4">
            <a:extLst>
              <a:ext uri="{FF2B5EF4-FFF2-40B4-BE49-F238E27FC236}">
                <a16:creationId xmlns:a16="http://schemas.microsoft.com/office/drawing/2014/main" id="{107B0B96-9DFD-6A0A-720F-F17423752D7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2F11B3-0621-857B-56E4-50FDBCB0BB82}"/>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384661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50697-EB4B-A7AC-AAEA-A0833555A8F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8B406D5-D27C-E84E-97A8-437092F81C9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9806F5A-1935-1557-6F50-C9E817D0D00D}"/>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5" name="Marcador de pie de página 4">
            <a:extLst>
              <a:ext uri="{FF2B5EF4-FFF2-40B4-BE49-F238E27FC236}">
                <a16:creationId xmlns:a16="http://schemas.microsoft.com/office/drawing/2014/main" id="{331BE7B3-4D6F-0067-71E8-43200F3D3A2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C1E6F7-21D1-FC78-A00F-94D290CE2FAE}"/>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29194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6B6DA2-BF08-33D1-6B85-EBD496B00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FB673D-83B9-3FEB-6B9F-464D1CE0621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BFA3A3C-4C68-F82D-BB9E-352F54E45BCB}"/>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5" name="Marcador de pie de página 4">
            <a:extLst>
              <a:ext uri="{FF2B5EF4-FFF2-40B4-BE49-F238E27FC236}">
                <a16:creationId xmlns:a16="http://schemas.microsoft.com/office/drawing/2014/main" id="{A64FBC66-4A2F-C746-F837-968A5923723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CFCF5E-0CD9-4364-622C-EF5EBE6AE078}"/>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399225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77013-AC09-4EE8-D1A4-76D5F5944D2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348A382-C180-96CA-BE36-B9099FBF8D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3A902DB-B975-2C31-470D-1F6C8BDA812B}"/>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5" name="Marcador de pie de página 4">
            <a:extLst>
              <a:ext uri="{FF2B5EF4-FFF2-40B4-BE49-F238E27FC236}">
                <a16:creationId xmlns:a16="http://schemas.microsoft.com/office/drawing/2014/main" id="{3BE6ACC5-A9F8-5122-7A89-D72F6242B1F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8311048-CAA4-C448-7155-354032771EEF}"/>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190748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F1520-63DE-477D-A409-93A7903959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820EF1A-0604-8F64-5CAF-3493AFDD77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736905-D836-702D-BE73-E33B01878151}"/>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5" name="Marcador de pie de página 4">
            <a:extLst>
              <a:ext uri="{FF2B5EF4-FFF2-40B4-BE49-F238E27FC236}">
                <a16:creationId xmlns:a16="http://schemas.microsoft.com/office/drawing/2014/main" id="{81B20AE1-8534-E205-08DA-FBB32A5A787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AE362F9-3C76-22F9-5A93-160110DE59F8}"/>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53381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A2F01-779D-4CC2-9560-D5A0392716F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C438EC4-9A07-CBDA-6F75-744639A9029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3FCD20B-B2F0-3DC3-3CDE-E992DE0F0E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EBF8B70-FC26-6EF2-44FF-8AD3670D6BC4}"/>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6" name="Marcador de pie de página 5">
            <a:extLst>
              <a:ext uri="{FF2B5EF4-FFF2-40B4-BE49-F238E27FC236}">
                <a16:creationId xmlns:a16="http://schemas.microsoft.com/office/drawing/2014/main" id="{53754D20-25DD-71A9-9DF4-AD3682F6BCD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8EBF808-D450-6AA3-52F1-42678F05D5BD}"/>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188605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854B9-79EA-8BC4-0122-6E4A1D1DD7F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5E547C7-A078-0BF9-4123-7750B52F8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09E5D3-7824-CA4D-A361-845C38C39F5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D1EEEE4-3693-20F0-F83B-7E93FFF338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3D89BAD-0FAA-F238-15EF-354926559FA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F0914CF-A4A2-1DD5-FCD9-D7CF0217D28A}"/>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8" name="Marcador de pie de página 7">
            <a:extLst>
              <a:ext uri="{FF2B5EF4-FFF2-40B4-BE49-F238E27FC236}">
                <a16:creationId xmlns:a16="http://schemas.microsoft.com/office/drawing/2014/main" id="{0213C42C-751E-7A8B-D6BB-E16E37654CB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688C958-CEFE-A240-EC87-C19455A45D43}"/>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218894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E1D93-787F-7060-62F5-65441A60D7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65B9006-7737-8EE5-6DC5-D4673B384008}"/>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4" name="Marcador de pie de página 3">
            <a:extLst>
              <a:ext uri="{FF2B5EF4-FFF2-40B4-BE49-F238E27FC236}">
                <a16:creationId xmlns:a16="http://schemas.microsoft.com/office/drawing/2014/main" id="{5431F102-DDF8-C2B9-1698-E62C343AB60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DF1FBF1-F2B8-1AC9-8592-EDC3B6E5279C}"/>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168076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947B91-2DC4-20A1-B24B-1CDC82464B78}"/>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3" name="Marcador de pie de página 2">
            <a:extLst>
              <a:ext uri="{FF2B5EF4-FFF2-40B4-BE49-F238E27FC236}">
                <a16:creationId xmlns:a16="http://schemas.microsoft.com/office/drawing/2014/main" id="{A07080BB-D0DB-4301-2272-F490EEFC6FF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56EAB6D-8898-F9C4-A49B-7B33B410BC43}"/>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247295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87C8B-8788-030C-4E95-AEC64E6F53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F5A4031-10DB-2D7F-1860-BDACA8BBB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9ED4E7B-6987-2EB8-2DA0-CEBCE0B1C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D8EAB8-19AA-208E-1ADC-D7991AA56B76}"/>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6" name="Marcador de pie de página 5">
            <a:extLst>
              <a:ext uri="{FF2B5EF4-FFF2-40B4-BE49-F238E27FC236}">
                <a16:creationId xmlns:a16="http://schemas.microsoft.com/office/drawing/2014/main" id="{1063D1DD-67C9-2669-875D-B2C7D011358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0C901BA-5530-5511-4788-0D74B5BEC0CB}"/>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302371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41166-DF9C-C2A9-65F8-A6A6A0CF7F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B60BAC7-BFF5-F3F7-24B0-895B72DB6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4777B16-9D6B-E2ED-6325-C080D9127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DF8B5B-7D45-518D-2410-76ADE44874C7}"/>
              </a:ext>
            </a:extLst>
          </p:cNvPr>
          <p:cNvSpPr>
            <a:spLocks noGrp="1"/>
          </p:cNvSpPr>
          <p:nvPr>
            <p:ph type="dt" sz="half" idx="10"/>
          </p:nvPr>
        </p:nvSpPr>
        <p:spPr/>
        <p:txBody>
          <a:bodyPr/>
          <a:lstStyle/>
          <a:p>
            <a:fld id="{E8FD135E-74CE-4582-AD84-B2285CC2AE22}" type="datetimeFigureOut">
              <a:rPr lang="es-MX" smtClean="0"/>
              <a:t>19/05/2023</a:t>
            </a:fld>
            <a:endParaRPr lang="es-MX"/>
          </a:p>
        </p:txBody>
      </p:sp>
      <p:sp>
        <p:nvSpPr>
          <p:cNvPr id="6" name="Marcador de pie de página 5">
            <a:extLst>
              <a:ext uri="{FF2B5EF4-FFF2-40B4-BE49-F238E27FC236}">
                <a16:creationId xmlns:a16="http://schemas.microsoft.com/office/drawing/2014/main" id="{98BFBBC9-23E9-6977-35B0-1160C1119C4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4A3DBF3-CEE9-E11C-D93A-0C36D24DED28}"/>
              </a:ext>
            </a:extLst>
          </p:cNvPr>
          <p:cNvSpPr>
            <a:spLocks noGrp="1"/>
          </p:cNvSpPr>
          <p:nvPr>
            <p:ph type="sldNum" sz="quarter" idx="12"/>
          </p:nvPr>
        </p:nvSpPr>
        <p:spPr/>
        <p:txBody>
          <a:bodyPr/>
          <a:lstStyle/>
          <a:p>
            <a:fld id="{69DAB76A-3B41-457A-9C91-B726C2A099A8}" type="slidenum">
              <a:rPr lang="es-MX" smtClean="0"/>
              <a:t>‹Nº›</a:t>
            </a:fld>
            <a:endParaRPr lang="es-MX"/>
          </a:p>
        </p:txBody>
      </p:sp>
    </p:spTree>
    <p:extLst>
      <p:ext uri="{BB962C8B-B14F-4D97-AF65-F5344CB8AC3E}">
        <p14:creationId xmlns:p14="http://schemas.microsoft.com/office/powerpoint/2010/main" val="302626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98000">
              <a:schemeClr val="accent5">
                <a:lumMod val="7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E1F7F8-4678-75AC-E8F4-BF2CD33FB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79B7756-3484-0278-ED59-7E7104863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EEB030D-8E5D-FB3D-5B25-055E66CDE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135E-74CE-4582-AD84-B2285CC2AE22}" type="datetimeFigureOut">
              <a:rPr lang="es-MX" smtClean="0"/>
              <a:t>19/05/2023</a:t>
            </a:fld>
            <a:endParaRPr lang="es-MX"/>
          </a:p>
        </p:txBody>
      </p:sp>
      <p:sp>
        <p:nvSpPr>
          <p:cNvPr id="5" name="Marcador de pie de página 4">
            <a:extLst>
              <a:ext uri="{FF2B5EF4-FFF2-40B4-BE49-F238E27FC236}">
                <a16:creationId xmlns:a16="http://schemas.microsoft.com/office/drawing/2014/main" id="{AC62B6C8-2762-9EA0-7F90-98032AB35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3EBD39-D9ED-5568-7672-EA7AB1180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AB76A-3B41-457A-9C91-B726C2A099A8}" type="slidenum">
              <a:rPr lang="es-MX" smtClean="0"/>
              <a:t>‹Nº›</a:t>
            </a:fld>
            <a:endParaRPr lang="es-MX"/>
          </a:p>
        </p:txBody>
      </p:sp>
    </p:spTree>
    <p:extLst>
      <p:ext uri="{BB962C8B-B14F-4D97-AF65-F5344CB8AC3E}">
        <p14:creationId xmlns:p14="http://schemas.microsoft.com/office/powerpoint/2010/main" val="423676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rofesoradoreligion.blogspot.com/2013/10/la-biblia-en-el-aula-recursos-biblicos_22.html"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ersaldelatierra.blogspot.com/2015/06/cristo-piedra-angular.html"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de la pantalla de un celular con letras&#10;&#10;Descripción generada automáticamente con confianza baja">
            <a:extLst>
              <a:ext uri="{FF2B5EF4-FFF2-40B4-BE49-F238E27FC236}">
                <a16:creationId xmlns:a16="http://schemas.microsoft.com/office/drawing/2014/main" id="{EC900646-D599-AEE8-164D-98C39C259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919" y="322262"/>
            <a:ext cx="7658100" cy="5621337"/>
          </a:xfrm>
          <a:prstGeom prst="rect">
            <a:avLst/>
          </a:prstGeom>
        </p:spPr>
      </p:pic>
      <p:sp>
        <p:nvSpPr>
          <p:cNvPr id="2" name="Título 1">
            <a:extLst>
              <a:ext uri="{FF2B5EF4-FFF2-40B4-BE49-F238E27FC236}">
                <a16:creationId xmlns:a16="http://schemas.microsoft.com/office/drawing/2014/main" id="{B85FFE99-1DA1-B84F-8510-D0840D3FCBBA}"/>
              </a:ext>
            </a:extLst>
          </p:cNvPr>
          <p:cNvSpPr>
            <a:spLocks noGrp="1"/>
          </p:cNvSpPr>
          <p:nvPr>
            <p:ph type="ctrTitle"/>
          </p:nvPr>
        </p:nvSpPr>
        <p:spPr>
          <a:xfrm>
            <a:off x="342900" y="940827"/>
            <a:ext cx="3782291" cy="3187701"/>
          </a:xfrm>
        </p:spPr>
        <p:txBody>
          <a:bodyPr>
            <a:normAutofit fontScale="90000"/>
          </a:bodyPr>
          <a:lstStyle/>
          <a:p>
            <a:r>
              <a:rPr lang="en-US" sz="4000" dirty="0">
                <a:latin typeface="Arial Black" panose="020B0A04020102020204" pitchFamily="34" charset="0"/>
              </a:rPr>
              <a:t>CLASE OPTATIVA</a:t>
            </a:r>
            <a:br>
              <a:rPr lang="en-US" sz="4000" dirty="0">
                <a:latin typeface="Arial Black" panose="020B0A04020102020204" pitchFamily="34" charset="0"/>
              </a:rPr>
            </a:br>
            <a:r>
              <a:rPr lang="en-US" sz="4000" dirty="0">
                <a:latin typeface="Arial Black" panose="020B0A04020102020204" pitchFamily="34" charset="0"/>
              </a:rPr>
              <a:t>de associate:</a:t>
            </a:r>
            <a:br>
              <a:rPr lang="en-US" sz="4000" dirty="0">
                <a:latin typeface="Arial Black" panose="020B0A04020102020204" pitchFamily="34" charset="0"/>
              </a:rPr>
            </a:br>
            <a:r>
              <a:rPr lang="en-US" sz="4000" dirty="0">
                <a:latin typeface="Arial Black" panose="020B0A04020102020204" pitchFamily="34" charset="0"/>
              </a:rPr>
              <a:t>EDIFICAR LA IGLESIA: MISION</a:t>
            </a:r>
            <a:endParaRPr lang="es-MX" sz="4000" dirty="0">
              <a:latin typeface="Arial Black" panose="020B0A04020102020204" pitchFamily="34" charset="0"/>
            </a:endParaRPr>
          </a:p>
        </p:txBody>
      </p:sp>
      <p:pic>
        <p:nvPicPr>
          <p:cNvPr id="6" name="Imagen 5">
            <a:extLst>
              <a:ext uri="{FF2B5EF4-FFF2-40B4-BE49-F238E27FC236}">
                <a16:creationId xmlns:a16="http://schemas.microsoft.com/office/drawing/2014/main" id="{ADD6472E-662A-790E-E67E-010C9A036E11}"/>
              </a:ext>
            </a:extLst>
          </p:cNvPr>
          <p:cNvPicPr>
            <a:picLocks noChangeAspect="1"/>
          </p:cNvPicPr>
          <p:nvPr/>
        </p:nvPicPr>
        <p:blipFill>
          <a:blip r:embed="rId3"/>
          <a:stretch>
            <a:fillRect/>
          </a:stretch>
        </p:blipFill>
        <p:spPr>
          <a:xfrm>
            <a:off x="391391" y="322261"/>
            <a:ext cx="835224" cy="883083"/>
          </a:xfrm>
          <a:prstGeom prst="rect">
            <a:avLst/>
          </a:prstGeom>
        </p:spPr>
      </p:pic>
      <p:sp>
        <p:nvSpPr>
          <p:cNvPr id="3" name="Subtítulo 2">
            <a:extLst>
              <a:ext uri="{FF2B5EF4-FFF2-40B4-BE49-F238E27FC236}">
                <a16:creationId xmlns:a16="http://schemas.microsoft.com/office/drawing/2014/main" id="{99F296C8-E26B-C155-1002-0BC62E3D135B}"/>
              </a:ext>
            </a:extLst>
          </p:cNvPr>
          <p:cNvSpPr>
            <a:spLocks noGrp="1"/>
          </p:cNvSpPr>
          <p:nvPr>
            <p:ph type="subTitle" idx="1"/>
          </p:nvPr>
        </p:nvSpPr>
        <p:spPr>
          <a:xfrm>
            <a:off x="342900" y="4923692"/>
            <a:ext cx="3782291" cy="1186162"/>
          </a:xfrm>
        </p:spPr>
        <p:txBody>
          <a:bodyPr/>
          <a:lstStyle/>
          <a:p>
            <a:r>
              <a:rPr lang="es-MX" dirty="0">
                <a:latin typeface="Arial Black" panose="020B0A04020102020204" pitchFamily="34" charset="0"/>
              </a:rPr>
              <a:t>Maestro Armando Acosta Salazar.</a:t>
            </a:r>
          </a:p>
        </p:txBody>
      </p:sp>
    </p:spTree>
    <p:extLst>
      <p:ext uri="{BB962C8B-B14F-4D97-AF65-F5344CB8AC3E}">
        <p14:creationId xmlns:p14="http://schemas.microsoft.com/office/powerpoint/2010/main" val="99691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9220200" cy="1325563"/>
          </a:xfrm>
        </p:spPr>
        <p:txBody>
          <a:bodyPr>
            <a:noAutofit/>
          </a:bodyPr>
          <a:lstStyle/>
          <a:p>
            <a:pPr algn="ctr"/>
            <a:r>
              <a:rPr lang="es-MX" sz="3600" dirty="0">
                <a:latin typeface="Arial Black" panose="020B0A04020102020204" pitchFamily="34" charset="0"/>
              </a:rPr>
              <a:t>1.- Antecedentes históricos y teológicos que se deben analizar, </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2141537"/>
            <a:ext cx="9525000" cy="4351338"/>
          </a:xfrm>
        </p:spPr>
        <p:txBody>
          <a:bodyPr>
            <a:normAutofit/>
          </a:bodyPr>
          <a:lstStyle/>
          <a:p>
            <a:r>
              <a:rPr lang="es-MX" sz="3600" dirty="0">
                <a:latin typeface="Arial Black" panose="020B0A04020102020204" pitchFamily="34" charset="0"/>
              </a:rPr>
              <a:t>porque no todo edifica. Nuestro reto actual es el </a:t>
            </a:r>
            <a:r>
              <a:rPr lang="es-MX" sz="3600" dirty="0" err="1">
                <a:latin typeface="Arial Black" panose="020B0A04020102020204" pitchFamily="34" charset="0"/>
              </a:rPr>
              <a:t>denominacionalismo</a:t>
            </a:r>
            <a:r>
              <a:rPr lang="es-MX" sz="3600" dirty="0">
                <a:latin typeface="Arial Black" panose="020B0A04020102020204" pitchFamily="34" charset="0"/>
              </a:rPr>
              <a:t> (33 mil propuestas doctrinales registradas en el mundo significan 33 mil formas de edificación en los otros movimientos cristianos) 1ª. </a:t>
            </a:r>
            <a:r>
              <a:rPr lang="es-MX" sz="3600" dirty="0" err="1">
                <a:latin typeface="Arial Black" panose="020B0A04020102020204" pitchFamily="34" charset="0"/>
              </a:rPr>
              <a:t>Cor</a:t>
            </a:r>
            <a:r>
              <a:rPr lang="es-MX" sz="3600" dirty="0">
                <a:latin typeface="Arial Black" panose="020B0A04020102020204" pitchFamily="34" charset="0"/>
              </a:rPr>
              <a:t>, 10.23, no todo edifica.</a:t>
            </a:r>
          </a:p>
        </p:txBody>
      </p:sp>
    </p:spTree>
    <p:extLst>
      <p:ext uri="{BB962C8B-B14F-4D97-AF65-F5344CB8AC3E}">
        <p14:creationId xmlns:p14="http://schemas.microsoft.com/office/powerpoint/2010/main" val="179086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DFA66D-DA56-200B-8D17-784B06B52FA4}"/>
              </a:ext>
            </a:extLst>
          </p:cNvPr>
          <p:cNvSpPr>
            <a:spLocks noGrp="1"/>
          </p:cNvSpPr>
          <p:nvPr>
            <p:ph type="title"/>
          </p:nvPr>
        </p:nvSpPr>
        <p:spPr>
          <a:xfrm>
            <a:off x="838200" y="1109102"/>
            <a:ext cx="10515600" cy="2852737"/>
          </a:xfrm>
        </p:spPr>
        <p:txBody>
          <a:bodyPr>
            <a:noAutofit/>
          </a:bodyPr>
          <a:lstStyle/>
          <a:p>
            <a:pPr algn="ctr"/>
            <a:r>
              <a:rPr lang="es-MX" sz="2800" dirty="0">
                <a:latin typeface="Arial Black" panose="020B0A04020102020204" pitchFamily="34" charset="0"/>
              </a:rPr>
              <a:t>1Co 3:10  Conforme a la gracia que Dios me dio, yo como perito arquitecto puse el cimiento, y otro edifica encima. Pero cada uno vea cómo sobreedifica. </a:t>
            </a:r>
            <a:br>
              <a:rPr lang="es-MX" sz="2800" dirty="0">
                <a:latin typeface="Arial Black" panose="020B0A04020102020204" pitchFamily="34" charset="0"/>
              </a:rPr>
            </a:br>
            <a:r>
              <a:rPr lang="es-MX" sz="2800" dirty="0">
                <a:latin typeface="Arial Black" panose="020B0A04020102020204" pitchFamily="34" charset="0"/>
              </a:rPr>
              <a:t>1Co 3:11  Porque nadie puede poner otro fundamento fuera del que está puesto, que es Jesucristo. </a:t>
            </a:r>
          </a:p>
        </p:txBody>
      </p:sp>
      <p:sp>
        <p:nvSpPr>
          <p:cNvPr id="3" name="Marcador de texto 2">
            <a:extLst>
              <a:ext uri="{FF2B5EF4-FFF2-40B4-BE49-F238E27FC236}">
                <a16:creationId xmlns:a16="http://schemas.microsoft.com/office/drawing/2014/main" id="{2EFDA604-D9AA-4692-697F-0B4225C22723}"/>
              </a:ext>
            </a:extLst>
          </p:cNvPr>
          <p:cNvSpPr>
            <a:spLocks noGrp="1"/>
          </p:cNvSpPr>
          <p:nvPr>
            <p:ph type="body" idx="1"/>
          </p:nvPr>
        </p:nvSpPr>
        <p:spPr/>
        <p:txBody>
          <a:bodyPr/>
          <a:lstStyle/>
          <a:p>
            <a:pPr algn="ctr"/>
            <a:r>
              <a:rPr lang="es-MX" dirty="0">
                <a:solidFill>
                  <a:schemeClr val="tx1"/>
                </a:solidFill>
                <a:latin typeface="Arial Black" panose="020B0A04020102020204" pitchFamily="34" charset="0"/>
              </a:rPr>
              <a:t>1Co 10:23  Alguien dirá: "Todo es permitido". Pero no todo conviene. "Todo es permitido". Pero no todo edifica.* </a:t>
            </a:r>
          </a:p>
        </p:txBody>
      </p:sp>
    </p:spTree>
    <p:extLst>
      <p:ext uri="{BB962C8B-B14F-4D97-AF65-F5344CB8AC3E}">
        <p14:creationId xmlns:p14="http://schemas.microsoft.com/office/powerpoint/2010/main" val="87336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normAutofit fontScale="90000"/>
          </a:bodyPr>
          <a:lstStyle/>
          <a:p>
            <a:pPr algn="ctr"/>
            <a:r>
              <a:rPr lang="es-MX" sz="3600" dirty="0">
                <a:latin typeface="Arial Black" panose="020B0A04020102020204" pitchFamily="34" charset="0"/>
              </a:rPr>
              <a:t>Edificar la Iglesia en el proceso histórico.</a:t>
            </a:r>
            <a:br>
              <a:rPr lang="es-MX" sz="3600" dirty="0">
                <a:latin typeface="Arial Black" panose="020B0A04020102020204" pitchFamily="34" charset="0"/>
              </a:rPr>
            </a:br>
            <a:r>
              <a:rPr lang="es-MX" sz="3600" dirty="0">
                <a:latin typeface="Arial Black" panose="020B0A04020102020204" pitchFamily="34" charset="0"/>
              </a:rPr>
              <a:t>Los inicios.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946341" cy="4351338"/>
          </a:xfrm>
        </p:spPr>
        <p:txBody>
          <a:bodyPr/>
          <a:lstStyle/>
          <a:p>
            <a:r>
              <a:rPr lang="es-MX" dirty="0">
                <a:latin typeface="Arial Black" panose="020B0A04020102020204" pitchFamily="34" charset="0"/>
              </a:rPr>
              <a:t>Desde el inicio de la Iglesia encontramos momentos en los cuales se vio la necesidad de corregir a quienes pretendían edificar a la iglesia siguiendo prejuicios como el caso de los judíos, incluyendo a los mismos apóstoles.</a:t>
            </a:r>
          </a:p>
          <a:p>
            <a:r>
              <a:rPr lang="es-MX" dirty="0">
                <a:latin typeface="Arial Black" panose="020B0A04020102020204" pitchFamily="34" charset="0"/>
              </a:rPr>
              <a:t>Cuando Dios ordena la apertura al evangelio y sus beneficios hacia los no judíos, surge el conflicto</a:t>
            </a:r>
          </a:p>
        </p:txBody>
      </p:sp>
    </p:spTree>
    <p:extLst>
      <p:ext uri="{BB962C8B-B14F-4D97-AF65-F5344CB8AC3E}">
        <p14:creationId xmlns:p14="http://schemas.microsoft.com/office/powerpoint/2010/main" val="155831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66800"/>
            <a:ext cx="9820835" cy="5110163"/>
          </a:xfrm>
        </p:spPr>
        <p:txBody>
          <a:bodyPr>
            <a:normAutofit/>
          </a:bodyPr>
          <a:lstStyle/>
          <a:p>
            <a:r>
              <a:rPr lang="es-MX" sz="2000" dirty="0" err="1">
                <a:latin typeface="Arial Black" panose="020B0A04020102020204" pitchFamily="34" charset="0"/>
              </a:rPr>
              <a:t>Hch</a:t>
            </a:r>
            <a:r>
              <a:rPr lang="es-MX" sz="2000" dirty="0">
                <a:latin typeface="Arial Black" panose="020B0A04020102020204" pitchFamily="34" charset="0"/>
              </a:rPr>
              <a:t> 10:28  Y les dijo: "Vosotros sabéis que es contra la Ley que un judío se asocie con un extranjero o lo visite. Pero Dios me ha mostrado que a ningún hombre llame profano o impuro.*</a:t>
            </a:r>
          </a:p>
          <a:p>
            <a:endParaRPr lang="es-MX" sz="2000" dirty="0">
              <a:latin typeface="Arial Black" panose="020B0A04020102020204" pitchFamily="34" charset="0"/>
            </a:endParaRPr>
          </a:p>
          <a:p>
            <a:r>
              <a:rPr lang="es-MX" sz="2000" dirty="0" err="1">
                <a:latin typeface="Arial Black" panose="020B0A04020102020204" pitchFamily="34" charset="0"/>
              </a:rPr>
              <a:t>Hch</a:t>
            </a:r>
            <a:r>
              <a:rPr lang="es-MX" sz="2000" dirty="0">
                <a:latin typeface="Arial Black" panose="020B0A04020102020204" pitchFamily="34" charset="0"/>
              </a:rPr>
              <a:t> 10:44  Mientras Pedro estaba aún hablando estas palabras, el Espíritu Santo descendió sobre todos los que oían el sermón. </a:t>
            </a:r>
          </a:p>
          <a:p>
            <a:r>
              <a:rPr lang="es-MX" sz="2000" dirty="0" err="1">
                <a:latin typeface="Arial Black" panose="020B0A04020102020204" pitchFamily="34" charset="0"/>
              </a:rPr>
              <a:t>Hch</a:t>
            </a:r>
            <a:r>
              <a:rPr lang="es-MX" sz="2000" dirty="0">
                <a:latin typeface="Arial Black" panose="020B0A04020102020204" pitchFamily="34" charset="0"/>
              </a:rPr>
              <a:t> 10:45  Y los fieles que eran de la circuncisión, que habían ido con Pedro, quedaron asombrados de que también sobre los gentiles se derramase el don del Espíritu Santo. </a:t>
            </a:r>
          </a:p>
          <a:p>
            <a:r>
              <a:rPr lang="es-MX" sz="2000" dirty="0" err="1">
                <a:latin typeface="Arial Black" panose="020B0A04020102020204" pitchFamily="34" charset="0"/>
              </a:rPr>
              <a:t>Hch</a:t>
            </a:r>
            <a:r>
              <a:rPr lang="es-MX" sz="2000" dirty="0">
                <a:latin typeface="Arial Black" panose="020B0A04020102020204" pitchFamily="34" charset="0"/>
              </a:rPr>
              <a:t> 10:46  Porque los oían hablar en lenguas, y magnificar a Dios. </a:t>
            </a:r>
          </a:p>
          <a:p>
            <a:r>
              <a:rPr lang="es-MX" sz="2000" dirty="0">
                <a:latin typeface="Arial Black" panose="020B0A04020102020204" pitchFamily="34" charset="0"/>
              </a:rPr>
              <a:t>Además esta el capitulo 15 de Hechos donde ya no solo es Pedro sino todos los apóstoles y otros de los miembros de la congregación en Jerusalén.</a:t>
            </a:r>
          </a:p>
        </p:txBody>
      </p:sp>
    </p:spTree>
    <p:extLst>
      <p:ext uri="{BB962C8B-B14F-4D97-AF65-F5344CB8AC3E}">
        <p14:creationId xmlns:p14="http://schemas.microsoft.com/office/powerpoint/2010/main" val="68775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Gálatas y los judaizantes.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820835" cy="4351338"/>
          </a:xfrm>
        </p:spPr>
        <p:txBody>
          <a:bodyPr/>
          <a:lstStyle/>
          <a:p>
            <a:r>
              <a:rPr lang="es-MX" dirty="0">
                <a:latin typeface="Arial Black" panose="020B0A04020102020204" pitchFamily="34" charset="0"/>
              </a:rPr>
              <a:t>La epístola a los gálatas, es un claro ejemplo de lo complejo que fue para los primeros cristianos judíos, entender la visión mundial. Cuando Pablo escribe esta carta, ya han transcurrido cerca de treinta años del inicio de la iglesia.</a:t>
            </a:r>
          </a:p>
          <a:p>
            <a:r>
              <a:rPr lang="es-MX" dirty="0">
                <a:latin typeface="Arial Black" panose="020B0A04020102020204" pitchFamily="34" charset="0"/>
              </a:rPr>
              <a:t>Aun mostraban los cristianos judíos, su insistencia en judaizar a los gentiles que se unían a la iglesia.</a:t>
            </a:r>
          </a:p>
        </p:txBody>
      </p:sp>
    </p:spTree>
    <p:extLst>
      <p:ext uri="{BB962C8B-B14F-4D97-AF65-F5344CB8AC3E}">
        <p14:creationId xmlns:p14="http://schemas.microsoft.com/office/powerpoint/2010/main" val="318597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9327776" cy="854075"/>
          </a:xfrm>
        </p:spPr>
        <p:txBody>
          <a:bodyPr>
            <a:normAutofit fontScale="90000"/>
          </a:bodyPr>
          <a:lstStyle/>
          <a:p>
            <a:pPr algn="ctr"/>
            <a:r>
              <a:rPr lang="es-MX" dirty="0">
                <a:solidFill>
                  <a:srgbClr val="FF0000"/>
                </a:solidFill>
                <a:latin typeface="Arial Black" panose="020B0A04020102020204" pitchFamily="34" charset="0"/>
              </a:rPr>
              <a:t>El fundamento no es negociable.</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422400"/>
            <a:ext cx="9592733" cy="4754563"/>
          </a:xfrm>
        </p:spPr>
        <p:txBody>
          <a:bodyPr/>
          <a:lstStyle/>
          <a:p>
            <a:r>
              <a:rPr lang="es-MX" dirty="0">
                <a:latin typeface="Arial Black" panose="020B0A04020102020204" pitchFamily="34" charset="0"/>
              </a:rPr>
              <a:t>1.6 Me asombra que tan pronto estén dejando ustedes a quien los llamó por la gracia de Cristo, para pasarse a otro evangelio. </a:t>
            </a:r>
          </a:p>
          <a:p>
            <a:r>
              <a:rPr lang="es-MX" dirty="0" err="1">
                <a:latin typeface="Arial Black" panose="020B0A04020102020204" pitchFamily="34" charset="0"/>
              </a:rPr>
              <a:t>Gál</a:t>
            </a:r>
            <a:r>
              <a:rPr lang="es-MX" dirty="0">
                <a:latin typeface="Arial Black" panose="020B0A04020102020204" pitchFamily="34" charset="0"/>
              </a:rPr>
              <a:t> 1:7  No es que haya otro evangelio, sino que ciertos individuos están sembrando confusión entre ustedes y quieren tergiversar el evangelio de Cristo. </a:t>
            </a:r>
          </a:p>
          <a:p>
            <a:r>
              <a:rPr lang="es-MX" dirty="0" err="1">
                <a:latin typeface="Arial Black" panose="020B0A04020102020204" pitchFamily="34" charset="0"/>
              </a:rPr>
              <a:t>Gál</a:t>
            </a:r>
            <a:r>
              <a:rPr lang="es-MX" dirty="0">
                <a:latin typeface="Arial Black" panose="020B0A04020102020204" pitchFamily="34" charset="0"/>
              </a:rPr>
              <a:t> 1:8  Pero aun si alguno de nosotros o un ángel del cielo les predicara un evangelio distinto del que les hemos predicado, ¡que caiga bajo maldición! </a:t>
            </a:r>
          </a:p>
        </p:txBody>
      </p:sp>
    </p:spTree>
    <p:extLst>
      <p:ext uri="{BB962C8B-B14F-4D97-AF65-F5344CB8AC3E}">
        <p14:creationId xmlns:p14="http://schemas.microsoft.com/office/powerpoint/2010/main" val="369506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LAS ADVERTENCIAS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586753"/>
            <a:ext cx="9767047" cy="4590210"/>
          </a:xfrm>
        </p:spPr>
        <p:txBody>
          <a:bodyPr>
            <a:normAutofit fontScale="77500" lnSpcReduction="20000"/>
          </a:bodyPr>
          <a:lstStyle/>
          <a:p>
            <a:r>
              <a:rPr lang="es-MX" dirty="0" err="1">
                <a:latin typeface="Arial Black" panose="020B0A04020102020204" pitchFamily="34" charset="0"/>
              </a:rPr>
              <a:t>Hch</a:t>
            </a:r>
            <a:r>
              <a:rPr lang="es-MX" dirty="0">
                <a:latin typeface="Arial Black" panose="020B0A04020102020204" pitchFamily="34" charset="0"/>
              </a:rPr>
              <a:t> 20:28  Tengan cuidado de sí mismos y de todo el rebaño sobre el cual el Espíritu Santo los ha puesto como obispos para pastorear la iglesia de Dios,[m]  que él adquirió con su propia sangre.[n] </a:t>
            </a:r>
          </a:p>
          <a:p>
            <a:r>
              <a:rPr lang="es-MX" dirty="0" err="1">
                <a:latin typeface="Arial Black" panose="020B0A04020102020204" pitchFamily="34" charset="0"/>
              </a:rPr>
              <a:t>Hch</a:t>
            </a:r>
            <a:r>
              <a:rPr lang="es-MX" dirty="0">
                <a:latin typeface="Arial Black" panose="020B0A04020102020204" pitchFamily="34" charset="0"/>
              </a:rPr>
              <a:t> 20:29  Sé que después de mi partida entrarán en medio de ustedes lobos feroces que procurarán acabar con el rebaño. </a:t>
            </a:r>
          </a:p>
          <a:p>
            <a:r>
              <a:rPr lang="es-MX" dirty="0" err="1">
                <a:latin typeface="Arial Black" panose="020B0A04020102020204" pitchFamily="34" charset="0"/>
              </a:rPr>
              <a:t>Hch</a:t>
            </a:r>
            <a:r>
              <a:rPr lang="es-MX" dirty="0">
                <a:latin typeface="Arial Black" panose="020B0A04020102020204" pitchFamily="34" charset="0"/>
              </a:rPr>
              <a:t> 20:30  Aun de entre ustedes mismos se levantarán algunos que </a:t>
            </a:r>
            <a:r>
              <a:rPr lang="es-MX" dirty="0">
                <a:solidFill>
                  <a:srgbClr val="FF0000"/>
                </a:solidFill>
                <a:latin typeface="Arial Black" panose="020B0A04020102020204" pitchFamily="34" charset="0"/>
              </a:rPr>
              <a:t>enseñarán falsedades </a:t>
            </a:r>
            <a:r>
              <a:rPr lang="es-MX" dirty="0">
                <a:latin typeface="Arial Black" panose="020B0A04020102020204" pitchFamily="34" charset="0"/>
              </a:rPr>
              <a:t>para arrastrar a los discípulos que los sigan. </a:t>
            </a:r>
          </a:p>
          <a:p>
            <a:r>
              <a:rPr lang="es-MX" dirty="0" err="1">
                <a:latin typeface="Arial Black" panose="020B0A04020102020204" pitchFamily="34" charset="0"/>
              </a:rPr>
              <a:t>Hch</a:t>
            </a:r>
            <a:r>
              <a:rPr lang="es-MX" dirty="0">
                <a:latin typeface="Arial Black" panose="020B0A04020102020204" pitchFamily="34" charset="0"/>
              </a:rPr>
              <a:t> 20:31  Así que estén alerta. Recuerden que día y noche, durante tres años, no he dejado de amonestar con lágrimas a cada uno en particular. </a:t>
            </a:r>
          </a:p>
          <a:p>
            <a:r>
              <a:rPr lang="es-MX" dirty="0" err="1">
                <a:latin typeface="Arial Black" panose="020B0A04020102020204" pitchFamily="34" charset="0"/>
              </a:rPr>
              <a:t>Hch</a:t>
            </a:r>
            <a:r>
              <a:rPr lang="es-MX" dirty="0">
                <a:latin typeface="Arial Black" panose="020B0A04020102020204" pitchFamily="34" charset="0"/>
              </a:rPr>
              <a:t> 20:32  »Ahora los encomiendo a Dios y al mensaje de su gracia, </a:t>
            </a:r>
            <a:r>
              <a:rPr lang="es-MX" dirty="0">
                <a:solidFill>
                  <a:srgbClr val="FF0000"/>
                </a:solidFill>
                <a:latin typeface="Arial Black" panose="020B0A04020102020204" pitchFamily="34" charset="0"/>
              </a:rPr>
              <a:t>mensaje que tiene poder para edificarlos </a:t>
            </a:r>
            <a:r>
              <a:rPr lang="es-MX" dirty="0">
                <a:latin typeface="Arial Black" panose="020B0A04020102020204" pitchFamily="34" charset="0"/>
              </a:rPr>
              <a:t>y darles herencia entre todos los santificados. </a:t>
            </a:r>
          </a:p>
        </p:txBody>
      </p:sp>
    </p:spTree>
    <p:extLst>
      <p:ext uri="{BB962C8B-B14F-4D97-AF65-F5344CB8AC3E}">
        <p14:creationId xmlns:p14="http://schemas.microsoft.com/office/powerpoint/2010/main" val="55156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797859"/>
            <a:ext cx="9157447" cy="5379104"/>
          </a:xfrm>
        </p:spPr>
        <p:txBody>
          <a:bodyPr>
            <a:normAutofit fontScale="92500" lnSpcReduction="20000"/>
          </a:bodyPr>
          <a:lstStyle/>
          <a:p>
            <a:r>
              <a:rPr lang="es-MX" dirty="0">
                <a:latin typeface="Arial Black" panose="020B0A04020102020204" pitchFamily="34" charset="0"/>
              </a:rPr>
              <a:t>Los lobos rapaces que vendrían después de la salida de Pablo (v. 29), y los hombres perversos que descarriarían a los discípulos tras ellos (v. 30) parecen ser referencias a las sectas de judaizantes y gnósticos mencionadas anteriormente, que abundaban en aquellas regiones y de que son claro testimonio las epístolas pastorales (1Ti_1:3-4; 1Ti_4:1-3; 1Ti_6:20-21; 2Ti_2:16-19; Tit_3:9). </a:t>
            </a:r>
          </a:p>
          <a:p>
            <a:r>
              <a:rPr lang="es-MX" dirty="0">
                <a:latin typeface="Arial Black" panose="020B0A04020102020204" pitchFamily="34" charset="0"/>
              </a:rPr>
              <a:t>También se encuentra tal testimonio en otros escritos neotestamentarios (2Pe_2:17-19; </a:t>
            </a:r>
            <a:r>
              <a:rPr lang="es-MX" dirty="0" err="1">
                <a:latin typeface="Arial Black" panose="020B0A04020102020204" pitchFamily="34" charset="0"/>
              </a:rPr>
              <a:t>Jud</a:t>
            </a:r>
            <a:r>
              <a:rPr lang="es-MX" dirty="0">
                <a:latin typeface="Arial Black" panose="020B0A04020102020204" pitchFamily="34" charset="0"/>
              </a:rPr>
              <a:t>. 4-19; </a:t>
            </a:r>
            <a:r>
              <a:rPr lang="es-MX" dirty="0" err="1">
                <a:latin typeface="Arial Black" panose="020B0A04020102020204" pitchFamily="34" charset="0"/>
              </a:rPr>
              <a:t>Apoc</a:t>
            </a:r>
            <a:r>
              <a:rPr lang="es-MX" dirty="0">
                <a:latin typeface="Arial Black" panose="020B0A04020102020204" pitchFamily="34" charset="0"/>
              </a:rPr>
              <a:t>. 2:12-25). En las cartas a los efesios y a los colosenses Pablo denuncia fuertemente a tales elementos: Hijos de desobediencia (Eph_5:6) y los que llevan cautivos por medio de filosofías y vanas sutilezas... conforme a los principios elementales del mundo (Col_2:8-16).</a:t>
            </a:r>
          </a:p>
        </p:txBody>
      </p:sp>
    </p:spTree>
    <p:extLst>
      <p:ext uri="{BB962C8B-B14F-4D97-AF65-F5344CB8AC3E}">
        <p14:creationId xmlns:p14="http://schemas.microsoft.com/office/powerpoint/2010/main" val="340019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n-US" dirty="0">
                <a:latin typeface="Arial Black" panose="020B0A04020102020204" pitchFamily="34" charset="0"/>
              </a:rPr>
              <a:t>Los </a:t>
            </a:r>
            <a:r>
              <a:rPr lang="en-US" dirty="0" err="1">
                <a:latin typeface="Arial Black" panose="020B0A04020102020204" pitchFamily="34" charset="0"/>
              </a:rPr>
              <a:t>grandes</a:t>
            </a:r>
            <a:r>
              <a:rPr lang="en-US" dirty="0">
                <a:latin typeface="Arial Black" panose="020B0A04020102020204" pitchFamily="34" charset="0"/>
              </a:rPr>
              <a:t> </a:t>
            </a:r>
            <a:r>
              <a:rPr lang="en-US" dirty="0" err="1">
                <a:latin typeface="Arial Black" panose="020B0A04020102020204" pitchFamily="34" charset="0"/>
              </a:rPr>
              <a:t>pensadores</a:t>
            </a:r>
            <a:r>
              <a:rPr lang="en-US" dirty="0">
                <a:latin typeface="Arial Black" panose="020B0A04020102020204" pitchFamily="34" charset="0"/>
              </a:rPr>
              <a:t> y </a:t>
            </a:r>
            <a:r>
              <a:rPr lang="en-US" dirty="0" err="1">
                <a:latin typeface="Arial Black" panose="020B0A04020102020204" pitchFamily="34" charset="0"/>
              </a:rPr>
              <a:t>su</a:t>
            </a:r>
            <a:r>
              <a:rPr lang="en-US" dirty="0">
                <a:latin typeface="Arial Black" panose="020B0A04020102020204" pitchFamily="34" charset="0"/>
              </a:rPr>
              <a:t> </a:t>
            </a:r>
            <a:r>
              <a:rPr lang="en-US" dirty="0" err="1">
                <a:latin typeface="Arial Black" panose="020B0A04020102020204" pitchFamily="34" charset="0"/>
              </a:rPr>
              <a:t>influencia</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551894" cy="4351338"/>
          </a:xfrm>
        </p:spPr>
        <p:txBody>
          <a:bodyPr/>
          <a:lstStyle/>
          <a:p>
            <a:r>
              <a:rPr lang="es-MX" dirty="0">
                <a:latin typeface="Arial Black" panose="020B0A04020102020204" pitchFamily="34" charset="0"/>
              </a:rPr>
              <a:t>Recordemos que el tema de Edificar la Iglesia, es una acción que se fundamenta en las verdades reveladas y que le dan forma y dirección al pueblo de Dios.</a:t>
            </a:r>
          </a:p>
          <a:p>
            <a:r>
              <a:rPr lang="es-MX" dirty="0">
                <a:latin typeface="Arial Black" panose="020B0A04020102020204" pitchFamily="34" charset="0"/>
              </a:rPr>
              <a:t>Esas verdades, a través del tiempo, han enfrentado el reto de interpretarlas y aplicarlas correctamente buscando que la iglesia se mantenga dentro de los propósitos divinos tanto en su naturaleza, como en su misión.</a:t>
            </a:r>
          </a:p>
        </p:txBody>
      </p:sp>
    </p:spTree>
    <p:extLst>
      <p:ext uri="{BB962C8B-B14F-4D97-AF65-F5344CB8AC3E}">
        <p14:creationId xmlns:p14="http://schemas.microsoft.com/office/powerpoint/2010/main" val="306492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San </a:t>
            </a:r>
            <a:r>
              <a:rPr lang="es-MX" dirty="0" err="1">
                <a:latin typeface="Arial Black" panose="020B0A04020102020204" pitchFamily="34" charset="0"/>
              </a:rPr>
              <a:t>Agustin</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380565"/>
            <a:ext cx="9829800" cy="4796398"/>
          </a:xfrm>
        </p:spPr>
        <p:txBody>
          <a:bodyPr>
            <a:normAutofit lnSpcReduction="10000"/>
          </a:bodyPr>
          <a:lstStyle/>
          <a:p>
            <a:r>
              <a:rPr lang="es-MX" dirty="0">
                <a:latin typeface="Arial Black" panose="020B0A04020102020204" pitchFamily="34" charset="0"/>
              </a:rPr>
              <a:t>Nos toca ahora regresar al Occidente y a los últimos años del siglo IV y los primeros del V para estudiar la figura cimera de Agustín. </a:t>
            </a:r>
          </a:p>
          <a:p>
            <a:r>
              <a:rPr lang="es-MX" dirty="0">
                <a:latin typeface="Arial Black" panose="020B0A04020102020204" pitchFamily="34" charset="0"/>
              </a:rPr>
              <a:t>Agustín es tanto el fin de una era como el comienzo de otra. </a:t>
            </a:r>
          </a:p>
          <a:p>
            <a:r>
              <a:rPr lang="es-MX" dirty="0">
                <a:latin typeface="Arial Black" panose="020B0A04020102020204" pitchFamily="34" charset="0"/>
              </a:rPr>
              <a:t>Es el ultimo de los padres de la antigüedad y el fundamento de toda la teología latina de la Edad Media. En él convergen las principales corrientes del pensamiento antiguo y de él fluyen, no solo la escolástica medieval, sino también buena parte de la teología protestante del Siglo XVI.</a:t>
            </a:r>
          </a:p>
        </p:txBody>
      </p:sp>
    </p:spTree>
    <p:extLst>
      <p:ext uri="{BB962C8B-B14F-4D97-AF65-F5344CB8AC3E}">
        <p14:creationId xmlns:p14="http://schemas.microsoft.com/office/powerpoint/2010/main" val="287576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edificio de piedra&#10;&#10;Descripción generada automáticamente con confianza media">
            <a:extLst>
              <a:ext uri="{FF2B5EF4-FFF2-40B4-BE49-F238E27FC236}">
                <a16:creationId xmlns:a16="http://schemas.microsoft.com/office/drawing/2014/main" id="{AB4EB67E-0C69-F3E2-3E87-1964BD0FE0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5658" y="302101"/>
            <a:ext cx="8172450" cy="3886200"/>
          </a:xfrm>
          <a:prstGeom prst="rect">
            <a:avLst/>
          </a:prstGeom>
        </p:spPr>
      </p:pic>
      <p:sp>
        <p:nvSpPr>
          <p:cNvPr id="2" name="Título 1">
            <a:extLst>
              <a:ext uri="{FF2B5EF4-FFF2-40B4-BE49-F238E27FC236}">
                <a16:creationId xmlns:a16="http://schemas.microsoft.com/office/drawing/2014/main" id="{A8D62349-9DB0-23CF-E9E1-959B6F9C5AE6}"/>
              </a:ext>
            </a:extLst>
          </p:cNvPr>
          <p:cNvSpPr>
            <a:spLocks noGrp="1"/>
          </p:cNvSpPr>
          <p:nvPr>
            <p:ph type="title"/>
          </p:nvPr>
        </p:nvSpPr>
        <p:spPr>
          <a:xfrm>
            <a:off x="1109756" y="3429000"/>
            <a:ext cx="10515600" cy="2852737"/>
          </a:xfrm>
        </p:spPr>
        <p:txBody>
          <a:bodyPr>
            <a:noAutofit/>
          </a:bodyPr>
          <a:lstStyle/>
          <a:p>
            <a:pPr algn="ctr"/>
            <a:r>
              <a:rPr lang="es-MX" sz="3600" dirty="0">
                <a:latin typeface="Arial Black" panose="020B0A04020102020204" pitchFamily="34" charset="0"/>
              </a:rPr>
              <a:t>Mat 16:18  "También te digo, que tú eres Pedro, y sobre esta Roca edificaré mi iglesia, y las puertas de la muerte no prevalecerán contra ella.* (NVI, 1999)</a:t>
            </a:r>
          </a:p>
        </p:txBody>
      </p:sp>
    </p:spTree>
    <p:extLst>
      <p:ext uri="{BB962C8B-B14F-4D97-AF65-F5344CB8AC3E}">
        <p14:creationId xmlns:p14="http://schemas.microsoft.com/office/powerpoint/2010/main" val="370741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617007"/>
          </a:xfrm>
        </p:spPr>
        <p:txBody>
          <a:bodyPr>
            <a:normAutofit fontScale="90000"/>
          </a:bodyPr>
          <a:lstStyle/>
          <a:p>
            <a:pPr algn="ctr"/>
            <a:r>
              <a:rPr lang="es-MX" dirty="0">
                <a:latin typeface="Arial Black" panose="020B0A04020102020204" pitchFamily="34" charset="0"/>
              </a:rPr>
              <a:t>Su </a:t>
            </a:r>
            <a:r>
              <a:rPr lang="es-MX" dirty="0" err="1">
                <a:latin typeface="Arial Black" panose="020B0A04020102020204" pitchFamily="34" charset="0"/>
              </a:rPr>
              <a:t>teologia</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34533"/>
            <a:ext cx="10515600" cy="5042430"/>
          </a:xfrm>
        </p:spPr>
        <p:txBody>
          <a:bodyPr>
            <a:normAutofit fontScale="92500"/>
          </a:bodyPr>
          <a:lstStyle/>
          <a:p>
            <a:r>
              <a:rPr lang="es-MX" dirty="0">
                <a:latin typeface="Arial Black" panose="020B0A04020102020204" pitchFamily="34" charset="0"/>
              </a:rPr>
              <a:t>Su influencia sigue siendo aun parte de muchas denominaciones cristianas:</a:t>
            </a:r>
          </a:p>
          <a:p>
            <a:r>
              <a:rPr lang="es-MX" dirty="0">
                <a:latin typeface="Arial Black" panose="020B0A04020102020204" pitchFamily="34" charset="0"/>
              </a:rPr>
              <a:t>El concepto trino de Dios, como su obra mas notable.</a:t>
            </a:r>
          </a:p>
          <a:p>
            <a:r>
              <a:rPr lang="es-MX" dirty="0">
                <a:latin typeface="Arial Black" panose="020B0A04020102020204" pitchFamily="34" charset="0"/>
              </a:rPr>
              <a:t>Su concepto del mal, no como una criatura sino como la privación del bien.</a:t>
            </a:r>
          </a:p>
          <a:p>
            <a:r>
              <a:rPr lang="es-MX" dirty="0">
                <a:latin typeface="Arial Black" panose="020B0A04020102020204" pitchFamily="34" charset="0"/>
              </a:rPr>
              <a:t>El libre albedrio: Si el hombre en si es bueno y no puede obrar rectamente sino cuando quiere, siguiese que por necesidad ha de gozar del libre albedrio sin el cual no puede obrar rectamente.</a:t>
            </a:r>
          </a:p>
          <a:p>
            <a:r>
              <a:rPr lang="es-MX" dirty="0">
                <a:latin typeface="Arial Black" panose="020B0A04020102020204" pitchFamily="34" charset="0"/>
              </a:rPr>
              <a:t>El pecado original: acepto y desarrollo la interpretación del pecado original como una herencia que Adán ha traspasado a sus descendientes.</a:t>
            </a:r>
          </a:p>
          <a:p>
            <a:endParaRPr lang="es-MX" dirty="0">
              <a:latin typeface="Arial Black" panose="020B0A04020102020204" pitchFamily="34" charset="0"/>
            </a:endParaRPr>
          </a:p>
        </p:txBody>
      </p:sp>
    </p:spTree>
    <p:extLst>
      <p:ext uri="{BB962C8B-B14F-4D97-AF65-F5344CB8AC3E}">
        <p14:creationId xmlns:p14="http://schemas.microsoft.com/office/powerpoint/2010/main" val="5289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533400" y="755385"/>
            <a:ext cx="10287000" cy="5347230"/>
          </a:xfrm>
        </p:spPr>
        <p:txBody>
          <a:bodyPr>
            <a:normAutofit lnSpcReduction="10000"/>
          </a:bodyPr>
          <a:lstStyle/>
          <a:p>
            <a:r>
              <a:rPr lang="es-MX" dirty="0">
                <a:latin typeface="Arial Black" panose="020B0A04020102020204" pitchFamily="34" charset="0"/>
              </a:rPr>
              <a:t>La Gracia irresistible y la predestinación:  Esta predestinación es tal que el número de los elegidos es fijo, de tal modo que, por mucho que la Iglesia crezca, el número de los que han de entrar al Reino será siempre el mismo.</a:t>
            </a:r>
          </a:p>
          <a:p>
            <a:r>
              <a:rPr lang="es-MX" dirty="0">
                <a:latin typeface="Arial Black" panose="020B0A04020102020204" pitchFamily="34" charset="0"/>
              </a:rPr>
              <a:t>Escatología:  Su pensamiento escatológico no pierde nunca el sentido del misterio, de modo que sus opiniones rara vez pretenden ser mas que meras opiniones. </a:t>
            </a:r>
          </a:p>
          <a:p>
            <a:r>
              <a:rPr lang="es-MX" dirty="0">
                <a:latin typeface="Arial Black" panose="020B0A04020102020204" pitchFamily="34" charset="0"/>
              </a:rPr>
              <a:t>Así, por ejemplo, Agustín habla de un fuego en el que expían sus pecados quienes mueren estando en la gracia de Dios. No cabe duda de que aquí se refiere a lo que comúnmente se llama «purgatorio»</a:t>
            </a:r>
          </a:p>
        </p:txBody>
      </p:sp>
    </p:spTree>
    <p:extLst>
      <p:ext uri="{BB962C8B-B14F-4D97-AF65-F5344CB8AC3E}">
        <p14:creationId xmlns:p14="http://schemas.microsoft.com/office/powerpoint/2010/main" val="175898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98906-77BF-A7C0-23C1-84C21FB2114A}"/>
              </a:ext>
            </a:extLst>
          </p:cNvPr>
          <p:cNvSpPr>
            <a:spLocks noGrp="1"/>
          </p:cNvSpPr>
          <p:nvPr>
            <p:ph type="title"/>
          </p:nvPr>
        </p:nvSpPr>
        <p:spPr/>
        <p:txBody>
          <a:bodyPr/>
          <a:lstStyle/>
          <a:p>
            <a:pPr algn="ctr"/>
            <a:r>
              <a:rPr lang="es-MX" dirty="0">
                <a:solidFill>
                  <a:srgbClr val="FF0000"/>
                </a:solidFill>
                <a:latin typeface="Arial Black" panose="020B0A04020102020204" pitchFamily="34" charset="0"/>
              </a:rPr>
              <a:t>NOTA ACLARATORIA</a:t>
            </a:r>
          </a:p>
        </p:txBody>
      </p:sp>
      <p:sp>
        <p:nvSpPr>
          <p:cNvPr id="3" name="Marcador de contenido 2">
            <a:extLst>
              <a:ext uri="{FF2B5EF4-FFF2-40B4-BE49-F238E27FC236}">
                <a16:creationId xmlns:a16="http://schemas.microsoft.com/office/drawing/2014/main" id="{BB08E34E-9C2A-9A28-6769-F0C7FF2D365A}"/>
              </a:ext>
            </a:extLst>
          </p:cNvPr>
          <p:cNvSpPr>
            <a:spLocks noGrp="1"/>
          </p:cNvSpPr>
          <p:nvPr>
            <p:ph idx="1"/>
          </p:nvPr>
        </p:nvSpPr>
        <p:spPr>
          <a:xfrm>
            <a:off x="838200" y="1825625"/>
            <a:ext cx="9457267" cy="4351338"/>
          </a:xfrm>
        </p:spPr>
        <p:txBody>
          <a:bodyPr>
            <a:normAutofit/>
          </a:bodyPr>
          <a:lstStyle/>
          <a:p>
            <a:r>
              <a:rPr lang="es-MX" sz="3600" dirty="0">
                <a:solidFill>
                  <a:schemeClr val="bg1"/>
                </a:solidFill>
                <a:latin typeface="Arial Black" panose="020B0A04020102020204" pitchFamily="34" charset="0"/>
              </a:rPr>
              <a:t>LAS DOCTRINAS QUE HE MENCIONADA EN ESTAS DIAPOSITIVAS, NO SIGNIFICA QUE NOSOTROS LAS ACEPTAMOS, MAS BIEN ESTOY PRESENTADOLAS Y ATRIBUYENDOLAS A LOS QUE ASI CREEN.</a:t>
            </a:r>
          </a:p>
        </p:txBody>
      </p:sp>
    </p:spTree>
    <p:extLst>
      <p:ext uri="{BB962C8B-B14F-4D97-AF65-F5344CB8AC3E}">
        <p14:creationId xmlns:p14="http://schemas.microsoft.com/office/powerpoint/2010/main" val="85214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854075"/>
          </a:xfrm>
        </p:spPr>
        <p:txBody>
          <a:bodyPr/>
          <a:lstStyle/>
          <a:p>
            <a:pPr algn="ctr"/>
            <a:r>
              <a:rPr lang="es-MX" dirty="0">
                <a:latin typeface="Arial Black" panose="020B0A04020102020204" pitchFamily="34" charset="0"/>
              </a:rPr>
              <a:t>Teologías del Siglo XIX</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473200"/>
            <a:ext cx="9846733" cy="4703763"/>
          </a:xfrm>
        </p:spPr>
        <p:txBody>
          <a:bodyPr>
            <a:normAutofit fontScale="92500"/>
          </a:bodyPr>
          <a:lstStyle/>
          <a:p>
            <a:r>
              <a:rPr lang="es-MX" dirty="0">
                <a:latin typeface="Arial Black" panose="020B0A04020102020204" pitchFamily="34" charset="0"/>
              </a:rPr>
              <a:t>El primer gran teólogo protestante en tratar de responder a los retos de la modernidad reinterpretando la fe fue Friedrich Schleiermacher.*</a:t>
            </a:r>
          </a:p>
          <a:p>
            <a:r>
              <a:rPr lang="es-MX" dirty="0">
                <a:latin typeface="Arial Black" panose="020B0A04020102020204" pitchFamily="34" charset="0"/>
              </a:rPr>
              <a:t> Según Schleiermacher, la fe cristiana no es cuestión de doctrina ni de moral, sino de un sentimiento de dependencia absoluta ante Dios. </a:t>
            </a:r>
          </a:p>
          <a:p>
            <a:r>
              <a:rPr lang="es-MX" dirty="0">
                <a:latin typeface="Arial Black" panose="020B0A04020102020204" pitchFamily="34" charset="0"/>
              </a:rPr>
              <a:t>A partir de ese sentimiento, Schleiermacher reinterpretó todas las principales doctrinas del cristianismo, de modo que no entrara en conflicto con la visión moderna de la realidad. Por ello se le ha llamado el «padre del liberalismo». </a:t>
            </a:r>
          </a:p>
        </p:txBody>
      </p:sp>
    </p:spTree>
    <p:extLst>
      <p:ext uri="{BB962C8B-B14F-4D97-AF65-F5344CB8AC3E}">
        <p14:creationId xmlns:p14="http://schemas.microsoft.com/office/powerpoint/2010/main" val="167548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880533"/>
            <a:ext cx="9677400" cy="5296430"/>
          </a:xfrm>
        </p:spPr>
        <p:txBody>
          <a:bodyPr>
            <a:normAutofit/>
          </a:bodyPr>
          <a:lstStyle/>
          <a:p>
            <a:r>
              <a:rPr lang="es-MX" dirty="0">
                <a:latin typeface="Arial Black" panose="020B0A04020102020204" pitchFamily="34" charset="0"/>
              </a:rPr>
              <a:t>Si el protestantismo —o al menos sus teólogos y portavoces académicos— erraron en mostrarse demasiado abiertos a las innovaciones del mundo moderno, el catolicismo siguió el camino contrario.*</a:t>
            </a:r>
          </a:p>
          <a:p>
            <a:r>
              <a:rPr lang="es-MX" dirty="0">
                <a:latin typeface="Arial Black" panose="020B0A04020102020204" pitchFamily="34" charset="0"/>
              </a:rPr>
              <a:t> Prácticamente todo lo que fuera moderno —la democracia, la libertad de conciencia, las escuelas públicas— le parecía herejía, y como tal lo condenó el papa Pío IX. Además, como parte de esa política reaccionaria, fue durante este período que el papa fue declarado infalible (I Concilio Vaticano, 1870)</a:t>
            </a:r>
          </a:p>
          <a:p>
            <a:endParaRPr lang="es-MX" dirty="0">
              <a:latin typeface="Arial Black" panose="020B0A04020102020204" pitchFamily="34" charset="0"/>
            </a:endParaRPr>
          </a:p>
        </p:txBody>
      </p:sp>
    </p:spTree>
    <p:extLst>
      <p:ext uri="{BB962C8B-B14F-4D97-AF65-F5344CB8AC3E}">
        <p14:creationId xmlns:p14="http://schemas.microsoft.com/office/powerpoint/2010/main" val="309706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32933"/>
            <a:ext cx="9795933" cy="5144030"/>
          </a:xfrm>
        </p:spPr>
        <p:txBody>
          <a:bodyPr>
            <a:normAutofit/>
          </a:bodyPr>
          <a:lstStyle/>
          <a:p>
            <a:r>
              <a:rPr lang="es-MX" dirty="0">
                <a:latin typeface="Arial Black" panose="020B0A04020102020204" pitchFamily="34" charset="0"/>
              </a:rPr>
              <a:t>Esta actitud llegó a su punto culminante en el papado de Pío IX (1846–1878), quien promulgó el dogma de la inmaculada concepción de María (1854).*</a:t>
            </a:r>
          </a:p>
          <a:p>
            <a:r>
              <a:rPr lang="es-MX" dirty="0">
                <a:latin typeface="Arial Black" panose="020B0A04020102020204" pitchFamily="34" charset="0"/>
              </a:rPr>
              <a:t> Años más tarde, Pío IX publicó un «Sílabo de errores» en el que condenaba buena parte de los ideales modernos de la democracia, el libre juicio y la libertad religiosa. Por fin, en el año 1870, todavía bajo la dirección del mismo papa, el Primer Concilio Vaticano promulgó el dogma de la infalibilidad papal. </a:t>
            </a:r>
          </a:p>
        </p:txBody>
      </p:sp>
    </p:spTree>
    <p:extLst>
      <p:ext uri="{BB962C8B-B14F-4D97-AF65-F5344CB8AC3E}">
        <p14:creationId xmlns:p14="http://schemas.microsoft.com/office/powerpoint/2010/main" val="754967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6"/>
            <a:ext cx="10515600" cy="820208"/>
          </a:xfrm>
        </p:spPr>
        <p:txBody>
          <a:bodyPr/>
          <a:lstStyle/>
          <a:p>
            <a:pPr algn="ctr"/>
            <a:r>
              <a:rPr lang="es-MX" dirty="0">
                <a:latin typeface="Arial Black" panose="020B0A04020102020204" pitchFamily="34" charset="0"/>
              </a:rPr>
              <a:t>Porque edificar a la iglesia?</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96533"/>
            <a:ext cx="10515600" cy="4280430"/>
          </a:xfrm>
        </p:spPr>
        <p:txBody>
          <a:bodyPr>
            <a:normAutofit lnSpcReduction="10000"/>
          </a:bodyPr>
          <a:lstStyle/>
          <a:p>
            <a:r>
              <a:rPr lang="es-MX" dirty="0">
                <a:latin typeface="Arial Black" panose="020B0A04020102020204" pitchFamily="34" charset="0"/>
              </a:rPr>
              <a:t>Quizá estemos en un momento de paso y de tránsito en el que las antiguas formas de construir el sentimiento de arraigo y pertenencia se estén perdiendo, para dar paso a identidades fluidas, móviles, inestables y menos seguras que las de la primera modernidad.</a:t>
            </a:r>
          </a:p>
          <a:p>
            <a:r>
              <a:rPr lang="es-MX" dirty="0">
                <a:latin typeface="Arial Black" panose="020B0A04020102020204" pitchFamily="34" charset="0"/>
              </a:rPr>
              <a:t> Hay quien habla de la identidad como de “ficciones” culturales en continuo cambio y movimiento; la identidad real supone la idea de (re)interpretación continua de uno mismo y de la realidad que le rodea (Chambers, 1994).</a:t>
            </a:r>
          </a:p>
        </p:txBody>
      </p:sp>
    </p:spTree>
    <p:extLst>
      <p:ext uri="{BB962C8B-B14F-4D97-AF65-F5344CB8AC3E}">
        <p14:creationId xmlns:p14="http://schemas.microsoft.com/office/powerpoint/2010/main" val="3945479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EL FUNDAMENTO DE LA IGLESIA</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865659" cy="4351338"/>
          </a:xfrm>
        </p:spPr>
        <p:txBody>
          <a:bodyPr/>
          <a:lstStyle/>
          <a:p>
            <a:r>
              <a:rPr lang="es-MX" dirty="0">
                <a:latin typeface="Arial Black" panose="020B0A04020102020204" pitchFamily="34" charset="0"/>
              </a:rPr>
              <a:t>Mat 16:17  —Dichoso tú, Simón, hijo de Jonás —le dijo Jesús—, porque eso no te lo reveló ningún mortal,[i]  sino mi Padre que está en el cielo. </a:t>
            </a:r>
          </a:p>
          <a:p>
            <a:endParaRPr lang="es-MX" dirty="0">
              <a:latin typeface="Arial Black" panose="020B0A04020102020204" pitchFamily="34" charset="0"/>
            </a:endParaRPr>
          </a:p>
          <a:p>
            <a:r>
              <a:rPr lang="es-MX" dirty="0">
                <a:latin typeface="Arial Black" panose="020B0A04020102020204" pitchFamily="34" charset="0"/>
              </a:rPr>
              <a:t>Mat 16:18  Yo te digo que tú eres Pedro,[j]  y sobre esta piedra edificaré mi iglesia, y las puertas del reino de la muerte[k]  no prevalecerán contra ella. </a:t>
            </a:r>
          </a:p>
        </p:txBody>
      </p:sp>
    </p:spTree>
    <p:extLst>
      <p:ext uri="{BB962C8B-B14F-4D97-AF65-F5344CB8AC3E}">
        <p14:creationId xmlns:p14="http://schemas.microsoft.com/office/powerpoint/2010/main" val="2015571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6"/>
            <a:ext cx="10515600" cy="612028"/>
          </a:xfrm>
        </p:spPr>
        <p:txBody>
          <a:bodyPr>
            <a:normAutofit fontScale="90000"/>
          </a:bodyPr>
          <a:lstStyle/>
          <a:p>
            <a:pPr algn="ctr"/>
            <a:r>
              <a:rPr lang="en-US" dirty="0" err="1">
                <a:latin typeface="Arial Black" panose="020B0A04020102020204" pitchFamily="34" charset="0"/>
              </a:rPr>
              <a:t>Analisis</a:t>
            </a:r>
            <a:r>
              <a:rPr lang="en-US" dirty="0">
                <a:latin typeface="Arial Black" panose="020B0A04020102020204" pitchFamily="34" charset="0"/>
              </a:rPr>
              <a:t> </a:t>
            </a:r>
            <a:r>
              <a:rPr lang="en-US" dirty="0" err="1">
                <a:latin typeface="Arial Black" panose="020B0A04020102020204" pitchFamily="34" charset="0"/>
              </a:rPr>
              <a:t>Linguistico</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210235"/>
            <a:ext cx="10018059" cy="4966728"/>
          </a:xfrm>
        </p:spPr>
        <p:txBody>
          <a:bodyPr>
            <a:normAutofit/>
          </a:bodyPr>
          <a:lstStyle/>
          <a:p>
            <a:r>
              <a:rPr lang="es-MX" sz="1600" dirty="0">
                <a:latin typeface="Arial Black" panose="020B0A04020102020204" pitchFamily="34" charset="0"/>
              </a:rPr>
              <a:t>. Jesús intencionadamente usa dos palabras griegas que aunque no son idénticas, tienen un sentido estrechamente relacionado. Lo que dijo fue</a:t>
            </a:r>
            <a:r>
              <a:rPr lang="es-MX" sz="1600" dirty="0">
                <a:solidFill>
                  <a:srgbClr val="FFFF00"/>
                </a:solidFill>
                <a:latin typeface="Arial Black" panose="020B0A04020102020204" pitchFamily="34" charset="0"/>
              </a:rPr>
              <a:t>: “Tú eres </a:t>
            </a:r>
            <a:r>
              <a:rPr lang="es-MX" sz="1600" dirty="0" err="1">
                <a:solidFill>
                  <a:srgbClr val="FFFF00"/>
                </a:solidFill>
                <a:latin typeface="Arial Black" panose="020B0A04020102020204" pitchFamily="34" charset="0"/>
              </a:rPr>
              <a:t>petros</a:t>
            </a:r>
            <a:r>
              <a:rPr lang="es-MX" sz="1600" dirty="0">
                <a:solidFill>
                  <a:srgbClr val="FFFF00"/>
                </a:solidFill>
                <a:latin typeface="Arial Black" panose="020B0A04020102020204" pitchFamily="34" charset="0"/>
              </a:rPr>
              <a:t>, y sobre esta </a:t>
            </a:r>
            <a:r>
              <a:rPr lang="es-MX" sz="1600" dirty="0" err="1">
                <a:solidFill>
                  <a:srgbClr val="FFFF00"/>
                </a:solidFill>
                <a:latin typeface="Arial Black" panose="020B0A04020102020204" pitchFamily="34" charset="0"/>
              </a:rPr>
              <a:t>petra</a:t>
            </a:r>
            <a:r>
              <a:rPr lang="es-MX" sz="1600" dirty="0" err="1">
                <a:latin typeface="Arial Black" panose="020B0A04020102020204" pitchFamily="34" charset="0"/>
              </a:rPr>
              <a:t>edificaré</a:t>
            </a:r>
            <a:r>
              <a:rPr lang="es-MX" sz="1600" dirty="0">
                <a:latin typeface="Arial Black" panose="020B0A04020102020204" pitchFamily="34" charset="0"/>
              </a:rPr>
              <a:t> mi iglesia”, lo que significa: “tú eres una roca, y sobre el risco (o: farallón) de el Cristo, ‘el Hijo del Dios vivo’ que te fue revelado y a quien has confesado, edificaré mi iglesia”. </a:t>
            </a:r>
          </a:p>
          <a:p>
            <a:r>
              <a:rPr lang="es-MX" sz="1600" dirty="0">
                <a:latin typeface="Arial Black" panose="020B0A04020102020204" pitchFamily="34" charset="0"/>
              </a:rPr>
              <a:t>Si Jesús hubiera querido dar la idea de que iba a edificar su iglesia sobre Pedro, habría dicho: </a:t>
            </a:r>
            <a:r>
              <a:rPr lang="es-MX" sz="1600" dirty="0">
                <a:solidFill>
                  <a:srgbClr val="FFFF00"/>
                </a:solidFill>
                <a:latin typeface="Arial Black" panose="020B0A04020102020204" pitchFamily="34" charset="0"/>
              </a:rPr>
              <a:t>“y sobre ti edificaré mi iglesia”. </a:t>
            </a:r>
            <a:r>
              <a:rPr lang="es-MX" sz="1600" dirty="0">
                <a:latin typeface="Arial Black" panose="020B0A04020102020204" pitchFamily="34" charset="0"/>
              </a:rPr>
              <a:t>Cuando se alega que el Señor pronunció estas palabras en arameo y que en ese idioma las dos palabras [p 679] </a:t>
            </a:r>
            <a:r>
              <a:rPr lang="es-MX" sz="1600" dirty="0" err="1">
                <a:latin typeface="Arial Black" panose="020B0A04020102020204" pitchFamily="34" charset="0"/>
              </a:rPr>
              <a:t>petros</a:t>
            </a:r>
            <a:r>
              <a:rPr lang="es-MX" sz="1600" dirty="0">
                <a:latin typeface="Arial Black" panose="020B0A04020102020204" pitchFamily="34" charset="0"/>
              </a:rPr>
              <a:t> y petra eran equivalentes, la respuesta es que no sabemos suficiente acerca del arameo para hacer esta afirmación. Tenemos el texto griego inspirado y por ese debemos guiarnos.</a:t>
            </a:r>
          </a:p>
          <a:p>
            <a:pPr>
              <a:lnSpc>
                <a:spcPct val="150000"/>
              </a:lnSpc>
            </a:pPr>
            <a:r>
              <a:rPr lang="es-MX" sz="1600" dirty="0">
                <a:latin typeface="Arial Black" panose="020B0A04020102020204" pitchFamily="34" charset="0"/>
              </a:rPr>
              <a:t>Mat 16:18  </a:t>
            </a:r>
            <a:r>
              <a:rPr lang="el-GR" sz="1600" dirty="0">
                <a:latin typeface="Arial Black" panose="020B0A04020102020204" pitchFamily="34" charset="0"/>
              </a:rPr>
              <a:t>καγω</a:t>
            </a:r>
            <a:r>
              <a:rPr lang="es-MX" sz="1600" dirty="0">
                <a:latin typeface="Arial Black" panose="020B0A04020102020204" pitchFamily="34" charset="0"/>
              </a:rPr>
              <a:t>G2504 P-1NS-K </a:t>
            </a:r>
            <a:r>
              <a:rPr lang="el-GR" sz="1600" dirty="0">
                <a:latin typeface="Arial Black" panose="020B0A04020102020204" pitchFamily="34" charset="0"/>
              </a:rPr>
              <a:t>δε</a:t>
            </a:r>
            <a:r>
              <a:rPr lang="es-MX" sz="1600" dirty="0">
                <a:latin typeface="Arial Black" panose="020B0A04020102020204" pitchFamily="34" charset="0"/>
              </a:rPr>
              <a:t>G1161 CONJ </a:t>
            </a:r>
            <a:r>
              <a:rPr lang="el-GR" sz="1600" dirty="0">
                <a:latin typeface="Arial Black" panose="020B0A04020102020204" pitchFamily="34" charset="0"/>
              </a:rPr>
              <a:t>σοι</a:t>
            </a:r>
            <a:r>
              <a:rPr lang="es-MX" sz="1600" dirty="0">
                <a:latin typeface="Arial Black" panose="020B0A04020102020204" pitchFamily="34" charset="0"/>
              </a:rPr>
              <a:t>G4771 P-2DS </a:t>
            </a:r>
            <a:r>
              <a:rPr lang="el-GR" sz="1600" dirty="0">
                <a:latin typeface="Arial Black" panose="020B0A04020102020204" pitchFamily="34" charset="0"/>
              </a:rPr>
              <a:t>λεγω</a:t>
            </a:r>
            <a:r>
              <a:rPr lang="es-MX" sz="1600" dirty="0">
                <a:latin typeface="Arial Black" panose="020B0A04020102020204" pitchFamily="34" charset="0"/>
              </a:rPr>
              <a:t>G3004 V-PAI-1S </a:t>
            </a:r>
            <a:r>
              <a:rPr lang="el-GR" sz="1600" dirty="0">
                <a:latin typeface="Arial Black" panose="020B0A04020102020204" pitchFamily="34" charset="0"/>
              </a:rPr>
              <a:t>οτι</a:t>
            </a:r>
            <a:r>
              <a:rPr lang="es-MX" sz="1600" dirty="0">
                <a:latin typeface="Arial Black" panose="020B0A04020102020204" pitchFamily="34" charset="0"/>
              </a:rPr>
              <a:t>G3754 CONJ </a:t>
            </a:r>
            <a:r>
              <a:rPr lang="el-GR" sz="1600" dirty="0">
                <a:latin typeface="Arial Black" panose="020B0A04020102020204" pitchFamily="34" charset="0"/>
              </a:rPr>
              <a:t>συ</a:t>
            </a:r>
            <a:r>
              <a:rPr lang="es-MX" sz="1600" dirty="0">
                <a:latin typeface="Arial Black" panose="020B0A04020102020204" pitchFamily="34" charset="0"/>
              </a:rPr>
              <a:t>G4771 P-2NS </a:t>
            </a:r>
            <a:r>
              <a:rPr lang="el-GR" sz="1600" dirty="0">
                <a:latin typeface="Arial Black" panose="020B0A04020102020204" pitchFamily="34" charset="0"/>
              </a:rPr>
              <a:t>ει</a:t>
            </a:r>
            <a:r>
              <a:rPr lang="es-MX" sz="1600" dirty="0">
                <a:latin typeface="Arial Black" panose="020B0A04020102020204" pitchFamily="34" charset="0"/>
              </a:rPr>
              <a:t>G1510 V-PAI-2S </a:t>
            </a:r>
            <a:r>
              <a:rPr lang="el-GR" sz="1600" dirty="0">
                <a:solidFill>
                  <a:srgbClr val="FFFF00"/>
                </a:solidFill>
                <a:latin typeface="Arial Black" panose="020B0A04020102020204" pitchFamily="34" charset="0"/>
              </a:rPr>
              <a:t>πετρος</a:t>
            </a:r>
            <a:r>
              <a:rPr lang="es-MX" sz="1600" dirty="0">
                <a:solidFill>
                  <a:srgbClr val="FFFF00"/>
                </a:solidFill>
                <a:latin typeface="Arial Black" panose="020B0A04020102020204" pitchFamily="34" charset="0"/>
              </a:rPr>
              <a:t>G4074 N-NSM </a:t>
            </a:r>
            <a:r>
              <a:rPr lang="el-GR" sz="1600" dirty="0">
                <a:latin typeface="Arial Black" panose="020B0A04020102020204" pitchFamily="34" charset="0"/>
              </a:rPr>
              <a:t>και</a:t>
            </a:r>
            <a:r>
              <a:rPr lang="es-MX" sz="1600" dirty="0">
                <a:latin typeface="Arial Black" panose="020B0A04020102020204" pitchFamily="34" charset="0"/>
              </a:rPr>
              <a:t>G2532 CONJ </a:t>
            </a:r>
            <a:r>
              <a:rPr lang="el-GR" sz="1600" dirty="0">
                <a:latin typeface="Arial Black" panose="020B0A04020102020204" pitchFamily="34" charset="0"/>
              </a:rPr>
              <a:t>επι</a:t>
            </a:r>
            <a:r>
              <a:rPr lang="es-MX" sz="1600" dirty="0">
                <a:latin typeface="Arial Black" panose="020B0A04020102020204" pitchFamily="34" charset="0"/>
              </a:rPr>
              <a:t>G1909 PREP </a:t>
            </a:r>
            <a:r>
              <a:rPr lang="el-GR" sz="1600" dirty="0">
                <a:latin typeface="Arial Black" panose="020B0A04020102020204" pitchFamily="34" charset="0"/>
              </a:rPr>
              <a:t>ταυτη</a:t>
            </a:r>
            <a:r>
              <a:rPr lang="es-MX" sz="1600" dirty="0">
                <a:latin typeface="Arial Black" panose="020B0A04020102020204" pitchFamily="34" charset="0"/>
              </a:rPr>
              <a:t>G3778 D-DSF </a:t>
            </a:r>
            <a:r>
              <a:rPr lang="el-GR" sz="1600" dirty="0">
                <a:latin typeface="Arial Black" panose="020B0A04020102020204" pitchFamily="34" charset="0"/>
              </a:rPr>
              <a:t>τη</a:t>
            </a:r>
            <a:r>
              <a:rPr lang="es-MX" sz="1600" dirty="0">
                <a:latin typeface="Arial Black" panose="020B0A04020102020204" pitchFamily="34" charset="0"/>
              </a:rPr>
              <a:t>G3588 T-DSF </a:t>
            </a:r>
            <a:r>
              <a:rPr lang="el-GR" sz="1600" dirty="0">
                <a:solidFill>
                  <a:srgbClr val="FFFF00"/>
                </a:solidFill>
                <a:latin typeface="Arial Black" panose="020B0A04020102020204" pitchFamily="34" charset="0"/>
              </a:rPr>
              <a:t>πετρα</a:t>
            </a:r>
            <a:r>
              <a:rPr lang="es-MX" sz="1600" dirty="0">
                <a:solidFill>
                  <a:srgbClr val="FFFF00"/>
                </a:solidFill>
                <a:latin typeface="Arial Black" panose="020B0A04020102020204" pitchFamily="34" charset="0"/>
              </a:rPr>
              <a:t>G4073 N-DSF </a:t>
            </a:r>
            <a:r>
              <a:rPr lang="el-GR" sz="1600" dirty="0">
                <a:latin typeface="Arial Black" panose="020B0A04020102020204" pitchFamily="34" charset="0"/>
              </a:rPr>
              <a:t>οικοδομησω</a:t>
            </a:r>
            <a:r>
              <a:rPr lang="es-MX" sz="1600" dirty="0">
                <a:latin typeface="Arial Black" panose="020B0A04020102020204" pitchFamily="34" charset="0"/>
              </a:rPr>
              <a:t>G3618 V-FAI-1S </a:t>
            </a:r>
            <a:r>
              <a:rPr lang="el-GR" sz="1600" dirty="0">
                <a:latin typeface="Arial Black" panose="020B0A04020102020204" pitchFamily="34" charset="0"/>
              </a:rPr>
              <a:t>μου</a:t>
            </a:r>
            <a:r>
              <a:rPr lang="es-MX" sz="1600" dirty="0">
                <a:latin typeface="Arial Black" panose="020B0A04020102020204" pitchFamily="34" charset="0"/>
              </a:rPr>
              <a:t>G1473 P-1GS </a:t>
            </a:r>
            <a:r>
              <a:rPr lang="el-GR" sz="1600" dirty="0">
                <a:latin typeface="Arial Black" panose="020B0A04020102020204" pitchFamily="34" charset="0"/>
              </a:rPr>
              <a:t>την</a:t>
            </a:r>
            <a:r>
              <a:rPr lang="es-MX" sz="1600" dirty="0">
                <a:latin typeface="Arial Black" panose="020B0A04020102020204" pitchFamily="34" charset="0"/>
              </a:rPr>
              <a:t>G3588 T-ASF </a:t>
            </a:r>
            <a:r>
              <a:rPr lang="el-GR" sz="1600" dirty="0">
                <a:latin typeface="Arial Black" panose="020B0A04020102020204" pitchFamily="34" charset="0"/>
              </a:rPr>
              <a:t>εκκλησιαν</a:t>
            </a:r>
            <a:r>
              <a:rPr lang="es-MX" sz="1600" dirty="0">
                <a:latin typeface="Arial Black" panose="020B0A04020102020204" pitchFamily="34" charset="0"/>
              </a:rPr>
              <a:t>G1577 N-ASF </a:t>
            </a:r>
            <a:r>
              <a:rPr lang="el-GR" sz="1600" dirty="0">
                <a:latin typeface="Arial Black" panose="020B0A04020102020204" pitchFamily="34" charset="0"/>
              </a:rPr>
              <a:t>και</a:t>
            </a:r>
            <a:r>
              <a:rPr lang="es-MX" sz="1600" dirty="0">
                <a:latin typeface="Arial Black" panose="020B0A04020102020204" pitchFamily="34" charset="0"/>
              </a:rPr>
              <a:t>G2532 CONJ </a:t>
            </a:r>
            <a:r>
              <a:rPr lang="el-GR" sz="1600" dirty="0">
                <a:latin typeface="Arial Black" panose="020B0A04020102020204" pitchFamily="34" charset="0"/>
              </a:rPr>
              <a:t>πυλαι</a:t>
            </a:r>
            <a:r>
              <a:rPr lang="es-MX" sz="1600" dirty="0">
                <a:latin typeface="Arial Black" panose="020B0A04020102020204" pitchFamily="34" charset="0"/>
              </a:rPr>
              <a:t>G4439 N-NPF </a:t>
            </a:r>
            <a:r>
              <a:rPr lang="el-GR" sz="1600" dirty="0">
                <a:latin typeface="Arial Black" panose="020B0A04020102020204" pitchFamily="34" charset="0"/>
              </a:rPr>
              <a:t>αδου</a:t>
            </a:r>
            <a:r>
              <a:rPr lang="es-MX" sz="1600" dirty="0">
                <a:latin typeface="Arial Black" panose="020B0A04020102020204" pitchFamily="34" charset="0"/>
              </a:rPr>
              <a:t>G86 N-GSM </a:t>
            </a:r>
            <a:r>
              <a:rPr lang="el-GR" sz="1600" dirty="0">
                <a:latin typeface="Arial Black" panose="020B0A04020102020204" pitchFamily="34" charset="0"/>
              </a:rPr>
              <a:t>ου</a:t>
            </a:r>
            <a:r>
              <a:rPr lang="es-MX" sz="1600" dirty="0">
                <a:latin typeface="Arial Black" panose="020B0A04020102020204" pitchFamily="34" charset="0"/>
              </a:rPr>
              <a:t>G3756 PRT-N </a:t>
            </a:r>
            <a:r>
              <a:rPr lang="el-GR" sz="1600" dirty="0">
                <a:latin typeface="Arial Black" panose="020B0A04020102020204" pitchFamily="34" charset="0"/>
              </a:rPr>
              <a:t>κατισχυσουσιν</a:t>
            </a:r>
            <a:r>
              <a:rPr lang="es-MX" sz="1600" dirty="0">
                <a:latin typeface="Arial Black" panose="020B0A04020102020204" pitchFamily="34" charset="0"/>
              </a:rPr>
              <a:t>G2729 V-FAI-3P </a:t>
            </a:r>
            <a:r>
              <a:rPr lang="el-GR" sz="1600" dirty="0">
                <a:latin typeface="Arial Black" panose="020B0A04020102020204" pitchFamily="34" charset="0"/>
              </a:rPr>
              <a:t>αυτης</a:t>
            </a:r>
            <a:r>
              <a:rPr lang="es-MX" sz="1600" dirty="0">
                <a:latin typeface="Arial Black" panose="020B0A04020102020204" pitchFamily="34" charset="0"/>
              </a:rPr>
              <a:t>G846 P-GSF </a:t>
            </a:r>
          </a:p>
        </p:txBody>
      </p:sp>
    </p:spTree>
    <p:extLst>
      <p:ext uri="{BB962C8B-B14F-4D97-AF65-F5344CB8AC3E}">
        <p14:creationId xmlns:p14="http://schemas.microsoft.com/office/powerpoint/2010/main" val="137614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753035"/>
            <a:ext cx="9399494" cy="5423928"/>
          </a:xfrm>
        </p:spPr>
        <p:txBody>
          <a:bodyPr>
            <a:normAutofit/>
          </a:bodyPr>
          <a:lstStyle/>
          <a:p>
            <a:r>
              <a:rPr lang="el-GR" sz="2000" dirty="0">
                <a:latin typeface="Arial Black" panose="020B0A04020102020204" pitchFamily="34" charset="0"/>
              </a:rPr>
              <a:t>Σ</a:t>
            </a:r>
            <a:r>
              <a:rPr lang="es-MX" sz="2000" dirty="0">
                <a:latin typeface="Arial Black" panose="020B0A04020102020204" pitchFamily="34" charset="0"/>
              </a:rPr>
              <a:t>ύ: </a:t>
            </a:r>
            <a:r>
              <a:rPr lang="es-MX" sz="2000" dirty="0" err="1">
                <a:latin typeface="Arial Black" panose="020B0A04020102020204" pitchFamily="34" charset="0"/>
              </a:rPr>
              <a:t>sú</a:t>
            </a:r>
            <a:endParaRPr lang="es-MX" sz="2000" dirty="0">
              <a:latin typeface="Arial Black" panose="020B0A04020102020204" pitchFamily="34" charset="0"/>
            </a:endParaRPr>
          </a:p>
          <a:p>
            <a:r>
              <a:rPr lang="es-MX" sz="2000" dirty="0">
                <a:latin typeface="Arial Black" panose="020B0A04020102020204" pitchFamily="34" charset="0"/>
              </a:rPr>
              <a:t>pronombre </a:t>
            </a:r>
            <a:r>
              <a:rPr lang="es-MX" sz="2000" dirty="0" err="1">
                <a:latin typeface="Arial Black" panose="020B0A04020102020204" pitchFamily="34" charset="0"/>
              </a:rPr>
              <a:t>pers</a:t>
            </a:r>
            <a:r>
              <a:rPr lang="es-MX" sz="2000" dirty="0">
                <a:latin typeface="Arial Black" panose="020B0A04020102020204" pitchFamily="34" charset="0"/>
              </a:rPr>
              <a:t>. de la segunda persona singular; tú: tú, vosotros.</a:t>
            </a:r>
          </a:p>
          <a:p>
            <a:r>
              <a:rPr lang="el-GR" sz="2000" dirty="0">
                <a:latin typeface="Arial Black" panose="020B0A04020102020204" pitchFamily="34" charset="0"/>
              </a:rPr>
              <a:t>Πέτρος</a:t>
            </a:r>
            <a:r>
              <a:rPr lang="es-MX" sz="2000" dirty="0">
                <a:latin typeface="Arial Black" panose="020B0A04020102020204" pitchFamily="34" charset="0"/>
              </a:rPr>
              <a:t>: </a:t>
            </a:r>
            <a:r>
              <a:rPr lang="es-MX" sz="2000" dirty="0" err="1">
                <a:latin typeface="Arial Black" panose="020B0A04020102020204" pitchFamily="34" charset="0"/>
              </a:rPr>
              <a:t>Pétros</a:t>
            </a:r>
            <a:endParaRPr lang="es-MX" sz="2000" dirty="0">
              <a:latin typeface="Arial Black" panose="020B0A04020102020204" pitchFamily="34" charset="0"/>
            </a:endParaRPr>
          </a:p>
          <a:p>
            <a:r>
              <a:rPr lang="es-MX" sz="2000" dirty="0">
                <a:latin typeface="Arial Black" panose="020B0A04020102020204" pitchFamily="34" charset="0"/>
              </a:rPr>
              <a:t>aparentemente palabra primaria; un (pedazo de) roca…</a:t>
            </a:r>
          </a:p>
          <a:p>
            <a:endParaRPr lang="es-MX" sz="2000" dirty="0">
              <a:latin typeface="Arial Black" panose="020B0A04020102020204" pitchFamily="34" charset="0"/>
            </a:endParaRPr>
          </a:p>
          <a:p>
            <a:r>
              <a:rPr lang="es-MX" sz="2000" dirty="0">
                <a:latin typeface="Arial Black" panose="020B0A04020102020204" pitchFamily="34" charset="0"/>
              </a:rPr>
              <a:t>ἐπί: </a:t>
            </a:r>
            <a:r>
              <a:rPr lang="es-MX" sz="2000" dirty="0" err="1">
                <a:latin typeface="Arial Black" panose="020B0A04020102020204" pitchFamily="34" charset="0"/>
              </a:rPr>
              <a:t>epí</a:t>
            </a:r>
            <a:endParaRPr lang="es-MX" sz="2000" dirty="0">
              <a:latin typeface="Arial Black" panose="020B0A04020102020204" pitchFamily="34" charset="0"/>
            </a:endParaRPr>
          </a:p>
          <a:p>
            <a:r>
              <a:rPr lang="es-MX" sz="2000" dirty="0">
                <a:latin typeface="Arial Black" panose="020B0A04020102020204" pitchFamily="34" charset="0"/>
              </a:rPr>
              <a:t>preposición primaria; propiamente significa </a:t>
            </a:r>
            <a:r>
              <a:rPr lang="es-MX" sz="2000" dirty="0" err="1">
                <a:latin typeface="Arial Black" panose="020B0A04020102020204" pitchFamily="34" charset="0"/>
              </a:rPr>
              <a:t>superimposición</a:t>
            </a:r>
            <a:r>
              <a:rPr lang="es-MX" sz="2000" dirty="0">
                <a:latin typeface="Arial Black" panose="020B0A04020102020204" pitchFamily="34" charset="0"/>
              </a:rPr>
              <a:t> (de tiempo, lugar, orden, etc.), como relación de distribución [con el genitivo] i.e., sobre, encima, de</a:t>
            </a:r>
          </a:p>
          <a:p>
            <a:endParaRPr lang="es-MX" sz="2000" dirty="0">
              <a:latin typeface="Arial Black" panose="020B0A04020102020204" pitchFamily="34" charset="0"/>
            </a:endParaRPr>
          </a:p>
          <a:p>
            <a:r>
              <a:rPr lang="el-GR" sz="2000" dirty="0">
                <a:latin typeface="Arial Black" panose="020B0A04020102020204" pitchFamily="34" charset="0"/>
              </a:rPr>
              <a:t>οῦ̔τος</a:t>
            </a:r>
            <a:r>
              <a:rPr lang="es-MX" sz="2000" dirty="0">
                <a:latin typeface="Arial Black" panose="020B0A04020102020204" pitchFamily="34" charset="0"/>
              </a:rPr>
              <a:t>: </a:t>
            </a:r>
            <a:r>
              <a:rPr lang="es-MX" sz="2000" dirty="0" err="1">
                <a:latin typeface="Arial Black" panose="020B0A04020102020204" pitchFamily="34" charset="0"/>
              </a:rPr>
              <a:t>joútos</a:t>
            </a:r>
            <a:endParaRPr lang="es-MX" sz="2000" dirty="0">
              <a:latin typeface="Arial Black" panose="020B0A04020102020204" pitchFamily="34" charset="0"/>
            </a:endParaRPr>
          </a:p>
          <a:p>
            <a:r>
              <a:rPr lang="es-MX" sz="2000" dirty="0" err="1">
                <a:latin typeface="Arial Black" panose="020B0A04020102020204" pitchFamily="34" charset="0"/>
              </a:rPr>
              <a:t>incluído</a:t>
            </a:r>
            <a:r>
              <a:rPr lang="es-MX" sz="2000" dirty="0">
                <a:latin typeface="Arial Black" panose="020B0A04020102020204" pitchFamily="34" charset="0"/>
              </a:rPr>
              <a:t> denominativo masculino plural </a:t>
            </a:r>
            <a:r>
              <a:rPr lang="el-GR" sz="2000" dirty="0">
                <a:latin typeface="Arial Black" panose="020B0A04020102020204" pitchFamily="34" charset="0"/>
              </a:rPr>
              <a:t>οὗτοι </a:t>
            </a:r>
            <a:r>
              <a:rPr lang="es-MX" sz="2000" dirty="0" err="1">
                <a:latin typeface="Arial Black" panose="020B0A04020102020204" pitchFamily="34" charset="0"/>
              </a:rPr>
              <a:t>joútoi</a:t>
            </a:r>
            <a:r>
              <a:rPr lang="es-MX" sz="2000" dirty="0">
                <a:latin typeface="Arial Black" panose="020B0A04020102020204" pitchFamily="34" charset="0"/>
              </a:rPr>
              <a:t>; denominativo del artículo G3588 y G846;  (a menudo con el artículo Repetido): este (hombre),</a:t>
            </a:r>
          </a:p>
        </p:txBody>
      </p:sp>
    </p:spTree>
    <p:extLst>
      <p:ext uri="{BB962C8B-B14F-4D97-AF65-F5344CB8AC3E}">
        <p14:creationId xmlns:p14="http://schemas.microsoft.com/office/powerpoint/2010/main" val="218587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Descripción del curso:</a:t>
            </a:r>
            <a:br>
              <a:rPr lang="es-MX" dirty="0">
                <a:latin typeface="Arial Black" panose="020B0A04020102020204" pitchFamily="34" charset="0"/>
              </a:rPr>
            </a:b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169400" cy="4351338"/>
          </a:xfrm>
        </p:spPr>
        <p:txBody>
          <a:bodyPr>
            <a:normAutofit/>
          </a:bodyPr>
          <a:lstStyle/>
          <a:p>
            <a:r>
              <a:rPr lang="es-MX" sz="3200" dirty="0">
                <a:latin typeface="Arial Black" panose="020B0A04020102020204" pitchFamily="34" charset="0"/>
              </a:rPr>
              <a:t>Tomando en cuenta la visión de la Asamblea Apostólica de la Fe en Cristo Jesús, EDIFICAR LA IGLESIA: MISION, hemos diseñado esta clase optativa, con la finalidad de hacer un aporte por medio de  nuestro colegio. El concepto edificar, está relacionado con las diferentes tareas que debe desempeñar la Iglesia. </a:t>
            </a:r>
          </a:p>
        </p:txBody>
      </p:sp>
    </p:spTree>
    <p:extLst>
      <p:ext uri="{BB962C8B-B14F-4D97-AF65-F5344CB8AC3E}">
        <p14:creationId xmlns:p14="http://schemas.microsoft.com/office/powerpoint/2010/main" val="238105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744072"/>
            <a:ext cx="9318812" cy="5378822"/>
          </a:xfrm>
        </p:spPr>
        <p:txBody>
          <a:bodyPr>
            <a:normAutofit fontScale="77500" lnSpcReduction="20000"/>
          </a:bodyPr>
          <a:lstStyle/>
          <a:p>
            <a:r>
              <a:rPr lang="el-GR" dirty="0">
                <a:latin typeface="Arial Black" panose="020B0A04020102020204" pitchFamily="34" charset="0"/>
              </a:rPr>
              <a:t>Πέτρα</a:t>
            </a:r>
            <a:r>
              <a:rPr lang="es-MX" dirty="0">
                <a:latin typeface="Arial Black" panose="020B0A04020102020204" pitchFamily="34" charset="0"/>
              </a:rPr>
              <a:t>: </a:t>
            </a:r>
            <a:r>
              <a:rPr lang="es-MX" dirty="0" err="1">
                <a:latin typeface="Arial Black" panose="020B0A04020102020204" pitchFamily="34" charset="0"/>
              </a:rPr>
              <a:t>pétra</a:t>
            </a:r>
            <a:endParaRPr lang="es-MX" dirty="0">
              <a:latin typeface="Arial Black" panose="020B0A04020102020204" pitchFamily="34" charset="0"/>
            </a:endParaRPr>
          </a:p>
          <a:p>
            <a:r>
              <a:rPr lang="es-MX" dirty="0">
                <a:latin typeface="Arial Black" panose="020B0A04020102020204" pitchFamily="34" charset="0"/>
              </a:rPr>
              <a:t>femenino de lo mismo que G4074; una (masa de) roca (literalmente o figurativamente): peña, piedra, roca.</a:t>
            </a:r>
          </a:p>
          <a:p>
            <a:r>
              <a:rPr lang="es-MX" dirty="0">
                <a:latin typeface="Arial Black" panose="020B0A04020102020204" pitchFamily="34" charset="0"/>
              </a:rPr>
              <a:t>Pedro…roca. Esto es un juego de palabras, ya que Pedro en gr. es </a:t>
            </a:r>
            <a:r>
              <a:rPr lang="es-MX" dirty="0" err="1">
                <a:solidFill>
                  <a:srgbClr val="FFFF00"/>
                </a:solidFill>
                <a:latin typeface="Arial Black" panose="020B0A04020102020204" pitchFamily="34" charset="0"/>
              </a:rPr>
              <a:t>pétros</a:t>
            </a:r>
            <a:r>
              <a:rPr lang="es-MX" dirty="0">
                <a:solidFill>
                  <a:srgbClr val="FFFF00"/>
                </a:solidFill>
                <a:latin typeface="Arial Black" panose="020B0A04020102020204" pitchFamily="34" charset="0"/>
              </a:rPr>
              <a:t>(masculino) </a:t>
            </a:r>
            <a:r>
              <a:rPr lang="es-MX" dirty="0">
                <a:latin typeface="Arial Black" panose="020B0A04020102020204" pitchFamily="34" charset="0"/>
              </a:rPr>
              <a:t>y significa “una piedra”, en tanto que roca en gr. es </a:t>
            </a:r>
            <a:r>
              <a:rPr lang="es-MX" dirty="0" err="1">
                <a:solidFill>
                  <a:srgbClr val="FFFF00"/>
                </a:solidFill>
                <a:latin typeface="Arial Black" panose="020B0A04020102020204" pitchFamily="34" charset="0"/>
              </a:rPr>
              <a:t>pétra</a:t>
            </a:r>
            <a:r>
              <a:rPr lang="es-MX" dirty="0">
                <a:solidFill>
                  <a:srgbClr val="FFFF00"/>
                </a:solidFill>
                <a:latin typeface="Arial Black" panose="020B0A04020102020204" pitchFamily="34" charset="0"/>
              </a:rPr>
              <a:t>(femenino) </a:t>
            </a:r>
            <a:r>
              <a:rPr lang="es-MX" dirty="0">
                <a:latin typeface="Arial Black" panose="020B0A04020102020204" pitchFamily="34" charset="0"/>
              </a:rPr>
              <a:t>y significa “yacimiento de piedras”, o “roca grande.”</a:t>
            </a:r>
          </a:p>
          <a:p>
            <a:r>
              <a:rPr lang="es-MX" dirty="0">
                <a:latin typeface="Arial Black" panose="020B0A04020102020204" pitchFamily="34" charset="0"/>
              </a:rPr>
              <a:t> Jesús no dijo que Pedro es la roca sobre la cual la iglesia está construida, sino que Pedro, junto con los demás apóstoles, son piedras extraídas de la veta, la cual es Cristo (1 Co 3:11).</a:t>
            </a:r>
          </a:p>
          <a:p>
            <a:r>
              <a:rPr lang="es-MX" dirty="0">
                <a:latin typeface="Arial Black" panose="020B0A04020102020204" pitchFamily="34" charset="0"/>
              </a:rPr>
              <a:t> Los apóstoles forman el fundamento, pero la piedra angular (</a:t>
            </a:r>
            <a:r>
              <a:rPr lang="es-MX" dirty="0" err="1">
                <a:latin typeface="Arial Black" panose="020B0A04020102020204" pitchFamily="34" charset="0"/>
              </a:rPr>
              <a:t>Ef</a:t>
            </a:r>
            <a:r>
              <a:rPr lang="es-MX" dirty="0">
                <a:latin typeface="Arial Black" panose="020B0A04020102020204" pitchFamily="34" charset="0"/>
              </a:rPr>
              <a:t> 2:20) o roca (Ro 9:33; 1 Co 3:11; 10:4; 1 P 2:8) es Cristo. La Septuaginta sólo usa una vez petra en relación a Abraham, el resto de los casos la usa sólo para Dios (cp. </a:t>
            </a:r>
            <a:r>
              <a:rPr lang="es-MX" dirty="0" err="1">
                <a:latin typeface="Arial Black" panose="020B0A04020102020204" pitchFamily="34" charset="0"/>
              </a:rPr>
              <a:t>Dt</a:t>
            </a:r>
            <a:r>
              <a:rPr lang="es-MX" dirty="0">
                <a:latin typeface="Arial Black" panose="020B0A04020102020204" pitchFamily="34" charset="0"/>
              </a:rPr>
              <a:t> 32:4; 2 S 23:3; Sal 18:2). </a:t>
            </a:r>
            <a:r>
              <a:rPr lang="es-MX" dirty="0">
                <a:solidFill>
                  <a:srgbClr val="FFFF00"/>
                </a:solidFill>
                <a:latin typeface="Arial Black" panose="020B0A04020102020204" pitchFamily="34" charset="0"/>
              </a:rPr>
              <a:t>La iglesia está construida sobre la revelación de Cristo, y la profesión de fe en El. </a:t>
            </a:r>
          </a:p>
          <a:p>
            <a:endParaRPr lang="es-MX" dirty="0">
              <a:latin typeface="Arial Black" panose="020B0A04020102020204" pitchFamily="34" charset="0"/>
            </a:endParaRPr>
          </a:p>
        </p:txBody>
      </p:sp>
    </p:spTree>
    <p:extLst>
      <p:ext uri="{BB962C8B-B14F-4D97-AF65-F5344CB8AC3E}">
        <p14:creationId xmlns:p14="http://schemas.microsoft.com/office/powerpoint/2010/main" val="193397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762000"/>
            <a:ext cx="9516035" cy="5414963"/>
          </a:xfrm>
        </p:spPr>
        <p:txBody>
          <a:bodyPr>
            <a:normAutofit fontScale="92500" lnSpcReduction="10000"/>
          </a:bodyPr>
          <a:lstStyle/>
          <a:p>
            <a:r>
              <a:rPr lang="es-MX" dirty="0">
                <a:latin typeface="Arial Black" panose="020B0A04020102020204" pitchFamily="34" charset="0"/>
              </a:rPr>
              <a:t>En esta conexión hay que poner el énfasis también en el hecho de que en el pasaje que ahora consideramos Jesús habla de sí mismo—no de Pedro—como el edificador y propietario de la iglesia. Dice: “(Yo) edificaré mi iglesia”. </a:t>
            </a:r>
          </a:p>
          <a:p>
            <a:r>
              <a:rPr lang="es-MX" dirty="0">
                <a:latin typeface="Arial Black" panose="020B0A04020102020204" pitchFamily="34" charset="0"/>
              </a:rPr>
              <a:t>La figura de un edificio para representar la iglesia se encuentra también en pasajes tales como 1 Co. 3:9; Ef. 2:21, 22; 1 P. 2:4, 5. Poco a poco el edificio crece. Aumenta en fuerza, belleza y utilidad, y sus miembros son considerados “piedras vivas”. </a:t>
            </a:r>
          </a:p>
          <a:p>
            <a:r>
              <a:rPr lang="es-MX" dirty="0">
                <a:latin typeface="Arial Black" panose="020B0A04020102020204" pitchFamily="34" charset="0"/>
              </a:rPr>
              <a:t>Al edificar su iglesia Jesús hace uso de Pedro y de los demás apóstoles. En efecto, usa a todos los miembros vivos de la iglesia para lograr este propósito. </a:t>
            </a:r>
          </a:p>
        </p:txBody>
      </p:sp>
    </p:spTree>
    <p:extLst>
      <p:ext uri="{BB962C8B-B14F-4D97-AF65-F5344CB8AC3E}">
        <p14:creationId xmlns:p14="http://schemas.microsoft.com/office/powerpoint/2010/main" val="1292805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6"/>
            <a:ext cx="10515600" cy="567204"/>
          </a:xfrm>
        </p:spPr>
        <p:txBody>
          <a:bodyPr>
            <a:normAutofit fontScale="90000"/>
          </a:bodyPr>
          <a:lstStyle/>
          <a:p>
            <a:pPr algn="ctr"/>
            <a:r>
              <a:rPr lang="es-MX" dirty="0">
                <a:latin typeface="Arial Black" panose="020B0A04020102020204" pitchFamily="34" charset="0"/>
              </a:rPr>
              <a:t>Efesios 2.20</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93694"/>
            <a:ext cx="10515600" cy="5083269"/>
          </a:xfrm>
        </p:spPr>
        <p:txBody>
          <a:bodyPr>
            <a:normAutofit/>
          </a:bodyPr>
          <a:lstStyle/>
          <a:p>
            <a:r>
              <a:rPr lang="es-MX" sz="2000" dirty="0">
                <a:latin typeface="Arial Black" panose="020B0A04020102020204" pitchFamily="34" charset="0"/>
              </a:rPr>
              <a:t>Efe 2:20  </a:t>
            </a:r>
            <a:r>
              <a:rPr lang="el-GR" sz="2000" dirty="0">
                <a:latin typeface="Arial Black" panose="020B0A04020102020204" pitchFamily="34" charset="0"/>
              </a:rPr>
              <a:t>εποικοδομηθεντες</a:t>
            </a:r>
            <a:r>
              <a:rPr lang="es-MX" sz="2000" dirty="0">
                <a:latin typeface="Arial Black" panose="020B0A04020102020204" pitchFamily="34" charset="0"/>
              </a:rPr>
              <a:t>G2026 V-APP-NPM </a:t>
            </a:r>
            <a:r>
              <a:rPr lang="el-GR" sz="2000" dirty="0">
                <a:latin typeface="Arial Black" panose="020B0A04020102020204" pitchFamily="34" charset="0"/>
              </a:rPr>
              <a:t>επι</a:t>
            </a:r>
            <a:r>
              <a:rPr lang="es-MX" sz="2000" dirty="0">
                <a:latin typeface="Arial Black" panose="020B0A04020102020204" pitchFamily="34" charset="0"/>
              </a:rPr>
              <a:t>G1909 PREP </a:t>
            </a:r>
            <a:r>
              <a:rPr lang="el-GR" sz="2000" dirty="0">
                <a:latin typeface="Arial Black" panose="020B0A04020102020204" pitchFamily="34" charset="0"/>
              </a:rPr>
              <a:t>τω</a:t>
            </a:r>
            <a:r>
              <a:rPr lang="es-MX" sz="2000" dirty="0">
                <a:latin typeface="Arial Black" panose="020B0A04020102020204" pitchFamily="34" charset="0"/>
              </a:rPr>
              <a:t>G3588 T-DSM </a:t>
            </a:r>
            <a:r>
              <a:rPr lang="el-GR" sz="2000" dirty="0">
                <a:latin typeface="Arial Black" panose="020B0A04020102020204" pitchFamily="34" charset="0"/>
              </a:rPr>
              <a:t>θεμελιω</a:t>
            </a:r>
            <a:r>
              <a:rPr lang="es-MX" sz="2000" dirty="0">
                <a:latin typeface="Arial Black" panose="020B0A04020102020204" pitchFamily="34" charset="0"/>
              </a:rPr>
              <a:t>G2310 N-DSM </a:t>
            </a:r>
            <a:r>
              <a:rPr lang="el-GR" sz="2000" dirty="0">
                <a:latin typeface="Arial Black" panose="020B0A04020102020204" pitchFamily="34" charset="0"/>
              </a:rPr>
              <a:t>των</a:t>
            </a:r>
            <a:r>
              <a:rPr lang="es-MX" sz="2000" dirty="0">
                <a:latin typeface="Arial Black" panose="020B0A04020102020204" pitchFamily="34" charset="0"/>
              </a:rPr>
              <a:t>G3588 T-GPM </a:t>
            </a:r>
            <a:r>
              <a:rPr lang="el-GR" sz="2000" dirty="0">
                <a:latin typeface="Arial Black" panose="020B0A04020102020204" pitchFamily="34" charset="0"/>
              </a:rPr>
              <a:t>αποστολων</a:t>
            </a:r>
            <a:r>
              <a:rPr lang="es-MX" sz="2000" dirty="0">
                <a:latin typeface="Arial Black" panose="020B0A04020102020204" pitchFamily="34" charset="0"/>
              </a:rPr>
              <a:t>G652 N-GPM </a:t>
            </a:r>
            <a:r>
              <a:rPr lang="el-GR" sz="2000" dirty="0">
                <a:latin typeface="Arial Black" panose="020B0A04020102020204" pitchFamily="34" charset="0"/>
              </a:rPr>
              <a:t>και</a:t>
            </a:r>
            <a:r>
              <a:rPr lang="es-MX" sz="2000" dirty="0">
                <a:latin typeface="Arial Black" panose="020B0A04020102020204" pitchFamily="34" charset="0"/>
              </a:rPr>
              <a:t>G2532 CONJ </a:t>
            </a:r>
            <a:r>
              <a:rPr lang="el-GR" sz="2000" dirty="0">
                <a:latin typeface="Arial Black" panose="020B0A04020102020204" pitchFamily="34" charset="0"/>
              </a:rPr>
              <a:t>προφητων</a:t>
            </a:r>
            <a:r>
              <a:rPr lang="es-MX" sz="2000" dirty="0">
                <a:latin typeface="Arial Black" panose="020B0A04020102020204" pitchFamily="34" charset="0"/>
              </a:rPr>
              <a:t>G4396 N-GPM </a:t>
            </a:r>
            <a:r>
              <a:rPr lang="el-GR" sz="2000" dirty="0">
                <a:solidFill>
                  <a:srgbClr val="FFFF00"/>
                </a:solidFill>
                <a:latin typeface="Arial Black" panose="020B0A04020102020204" pitchFamily="34" charset="0"/>
              </a:rPr>
              <a:t>οντος</a:t>
            </a:r>
            <a:r>
              <a:rPr lang="es-MX" sz="2000" dirty="0">
                <a:latin typeface="Arial Black" panose="020B0A04020102020204" pitchFamily="34" charset="0"/>
              </a:rPr>
              <a:t>G1510 V-PAP-GSM </a:t>
            </a:r>
            <a:r>
              <a:rPr lang="el-GR" sz="2000" dirty="0">
                <a:solidFill>
                  <a:srgbClr val="FF0000"/>
                </a:solidFill>
                <a:latin typeface="Arial Black" panose="020B0A04020102020204" pitchFamily="34" charset="0"/>
              </a:rPr>
              <a:t>ακρογωνιαιου</a:t>
            </a:r>
            <a:r>
              <a:rPr lang="es-MX" sz="2000" dirty="0">
                <a:latin typeface="Arial Black" panose="020B0A04020102020204" pitchFamily="34" charset="0"/>
              </a:rPr>
              <a:t>G204 A-GSM </a:t>
            </a:r>
            <a:r>
              <a:rPr lang="el-GR" sz="2000" dirty="0">
                <a:solidFill>
                  <a:schemeClr val="bg1"/>
                </a:solidFill>
                <a:latin typeface="Arial Black" panose="020B0A04020102020204" pitchFamily="34" charset="0"/>
              </a:rPr>
              <a:t>αυτου</a:t>
            </a:r>
            <a:r>
              <a:rPr lang="es-MX" sz="2000" dirty="0">
                <a:latin typeface="Arial Black" panose="020B0A04020102020204" pitchFamily="34" charset="0"/>
              </a:rPr>
              <a:t>G846 P-GSM </a:t>
            </a:r>
            <a:r>
              <a:rPr lang="el-GR" sz="2000" dirty="0">
                <a:latin typeface="Arial Black" panose="020B0A04020102020204" pitchFamily="34" charset="0"/>
              </a:rPr>
              <a:t>ιησου</a:t>
            </a:r>
            <a:r>
              <a:rPr lang="es-MX" sz="2000" dirty="0">
                <a:latin typeface="Arial Black" panose="020B0A04020102020204" pitchFamily="34" charset="0"/>
              </a:rPr>
              <a:t>G2424 N-GSM </a:t>
            </a:r>
            <a:r>
              <a:rPr lang="el-GR" sz="2000" dirty="0">
                <a:latin typeface="Arial Black" panose="020B0A04020102020204" pitchFamily="34" charset="0"/>
              </a:rPr>
              <a:t>χριστου</a:t>
            </a:r>
            <a:r>
              <a:rPr lang="es-MX" sz="2000" dirty="0">
                <a:latin typeface="Arial Black" panose="020B0A04020102020204" pitchFamily="34" charset="0"/>
              </a:rPr>
              <a:t>G5547 N-GSM </a:t>
            </a:r>
          </a:p>
          <a:p>
            <a:endParaRPr lang="es-MX" sz="2000" dirty="0">
              <a:latin typeface="Arial Black" panose="020B0A04020102020204" pitchFamily="34" charset="0"/>
            </a:endParaRPr>
          </a:p>
          <a:p>
            <a:r>
              <a:rPr lang="el-GR" sz="2000" dirty="0">
                <a:solidFill>
                  <a:srgbClr val="FFFF00"/>
                </a:solidFill>
                <a:latin typeface="Arial Black" panose="020B0A04020102020204" pitchFamily="34" charset="0"/>
              </a:rPr>
              <a:t>Ε</a:t>
            </a:r>
            <a:r>
              <a:rPr lang="es-MX" sz="2000" dirty="0" err="1">
                <a:solidFill>
                  <a:srgbClr val="FFFF00"/>
                </a:solidFill>
                <a:latin typeface="Arial Black" panose="020B0A04020102020204" pitchFamily="34" charset="0"/>
              </a:rPr>
              <a:t>ἰμί</a:t>
            </a:r>
            <a:r>
              <a:rPr lang="es-MX" sz="2000" dirty="0">
                <a:solidFill>
                  <a:srgbClr val="FFFF00"/>
                </a:solidFill>
                <a:latin typeface="Arial Black" panose="020B0A04020102020204" pitchFamily="34" charset="0"/>
              </a:rPr>
              <a:t>: </a:t>
            </a:r>
            <a:r>
              <a:rPr lang="es-MX" sz="2000" dirty="0" err="1">
                <a:solidFill>
                  <a:srgbClr val="FFFF00"/>
                </a:solidFill>
                <a:latin typeface="Arial Black" panose="020B0A04020102020204" pitchFamily="34" charset="0"/>
              </a:rPr>
              <a:t>eimí</a:t>
            </a:r>
            <a:endParaRPr lang="es-MX" sz="2000" dirty="0">
              <a:solidFill>
                <a:srgbClr val="FFFF00"/>
              </a:solidFill>
              <a:latin typeface="Arial Black" panose="020B0A04020102020204" pitchFamily="34" charset="0"/>
            </a:endParaRPr>
          </a:p>
          <a:p>
            <a:r>
              <a:rPr lang="es-MX" sz="2000" dirty="0">
                <a:latin typeface="Arial Black" panose="020B0A04020102020204" pitchFamily="34" charset="0"/>
              </a:rPr>
              <a:t>primera </a:t>
            </a:r>
            <a:r>
              <a:rPr lang="es-MX" sz="2000" dirty="0" err="1">
                <a:latin typeface="Arial Black" panose="020B0A04020102020204" pitchFamily="34" charset="0"/>
              </a:rPr>
              <a:t>pers</a:t>
            </a:r>
            <a:r>
              <a:rPr lang="es-MX" sz="2000" dirty="0">
                <a:latin typeface="Arial Black" panose="020B0A04020102020204" pitchFamily="34" charset="0"/>
              </a:rPr>
              <a:t>. singular presente indicativo; forma prolongada de un </a:t>
            </a:r>
            <a:r>
              <a:rPr lang="es-MX" sz="2000" dirty="0" err="1">
                <a:latin typeface="Arial Black" panose="020B0A04020102020204" pitchFamily="34" charset="0"/>
              </a:rPr>
              <a:t>un</a:t>
            </a:r>
            <a:r>
              <a:rPr lang="es-MX" sz="2000" dirty="0">
                <a:latin typeface="Arial Black" panose="020B0A04020102020204" pitchFamily="34" charset="0"/>
              </a:rPr>
              <a:t> verbo primario y defectivo </a:t>
            </a:r>
            <a:r>
              <a:rPr lang="es-MX" sz="2000" dirty="0" err="1">
                <a:latin typeface="Arial Black" panose="020B0A04020102020204" pitchFamily="34" charset="0"/>
              </a:rPr>
              <a:t>verb</a:t>
            </a:r>
            <a:r>
              <a:rPr lang="es-MX" sz="2000" dirty="0">
                <a:latin typeface="Arial Black" panose="020B0A04020102020204" pitchFamily="34" charset="0"/>
              </a:rPr>
              <a:t>; yo existo (usado solo cuando es enfático): ser. </a:t>
            </a:r>
          </a:p>
          <a:p>
            <a:r>
              <a:rPr lang="es-MX" sz="2000" dirty="0" err="1">
                <a:solidFill>
                  <a:srgbClr val="FF0000"/>
                </a:solidFill>
                <a:latin typeface="Arial Black" panose="020B0A04020102020204" pitchFamily="34" charset="0"/>
              </a:rPr>
              <a:t>ἀκρογωνι</a:t>
            </a:r>
            <a:r>
              <a:rPr lang="es-MX" sz="2000" dirty="0">
                <a:solidFill>
                  <a:srgbClr val="FF0000"/>
                </a:solidFill>
                <a:latin typeface="Arial Black" panose="020B0A04020102020204" pitchFamily="34" charset="0"/>
              </a:rPr>
              <a:t>αῖος: akrogoniaíos</a:t>
            </a:r>
          </a:p>
          <a:p>
            <a:r>
              <a:rPr lang="es-MX" sz="2000" dirty="0">
                <a:latin typeface="Arial Black" panose="020B0A04020102020204" pitchFamily="34" charset="0"/>
              </a:rPr>
              <a:t>de G206 y G1137; perteneciente a la esquina extrema: principal,</a:t>
            </a:r>
          </a:p>
          <a:p>
            <a:r>
              <a:rPr lang="el-GR" sz="2000" dirty="0">
                <a:solidFill>
                  <a:schemeClr val="bg1"/>
                </a:solidFill>
                <a:latin typeface="Arial Black" panose="020B0A04020102020204" pitchFamily="34" charset="0"/>
              </a:rPr>
              <a:t>Α</a:t>
            </a:r>
            <a:r>
              <a:rPr lang="es-MX" sz="2000" dirty="0" err="1">
                <a:solidFill>
                  <a:schemeClr val="bg1"/>
                </a:solidFill>
                <a:latin typeface="Arial Black" panose="020B0A04020102020204" pitchFamily="34" charset="0"/>
              </a:rPr>
              <a:t>ὐτός</a:t>
            </a:r>
            <a:r>
              <a:rPr lang="es-MX" sz="2000" dirty="0">
                <a:solidFill>
                  <a:schemeClr val="bg1"/>
                </a:solidFill>
                <a:latin typeface="Arial Black" panose="020B0A04020102020204" pitchFamily="34" charset="0"/>
              </a:rPr>
              <a:t>: </a:t>
            </a:r>
            <a:r>
              <a:rPr lang="es-MX" sz="2000" dirty="0" err="1">
                <a:solidFill>
                  <a:schemeClr val="bg1"/>
                </a:solidFill>
                <a:latin typeface="Arial Black" panose="020B0A04020102020204" pitchFamily="34" charset="0"/>
              </a:rPr>
              <a:t>autós</a:t>
            </a:r>
            <a:r>
              <a:rPr lang="es-MX" sz="2000" dirty="0">
                <a:solidFill>
                  <a:schemeClr val="bg1"/>
                </a:solidFill>
                <a:latin typeface="Arial Black" panose="020B0A04020102020204" pitchFamily="34" charset="0"/>
              </a:rPr>
              <a:t>: </a:t>
            </a:r>
            <a:r>
              <a:rPr lang="es-MX" sz="2000" dirty="0">
                <a:latin typeface="Arial Black" panose="020B0A04020102020204" pitchFamily="34" charset="0"/>
              </a:rPr>
              <a:t>pronombre reflexivo sí mismo, </a:t>
            </a:r>
          </a:p>
        </p:txBody>
      </p:sp>
    </p:spTree>
    <p:extLst>
      <p:ext uri="{BB962C8B-B14F-4D97-AF65-F5344CB8AC3E}">
        <p14:creationId xmlns:p14="http://schemas.microsoft.com/office/powerpoint/2010/main" val="360640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4143376" y="473075"/>
            <a:ext cx="6381750" cy="5911850"/>
          </a:xfrm>
        </p:spPr>
        <p:txBody>
          <a:bodyPr>
            <a:noAutofit/>
          </a:bodyPr>
          <a:lstStyle/>
          <a:p>
            <a:pPr algn="ctr"/>
            <a:r>
              <a:rPr lang="es-MX" sz="2000" dirty="0">
                <a:latin typeface="Arial Black" panose="020B0A04020102020204" pitchFamily="34" charset="0"/>
              </a:rPr>
              <a:t>fundamento de los apóstoles y profetas. El Señor edifica su iglesia sobre la doctrina apostólica y el mensaje profético (cp. 1 </a:t>
            </a:r>
            <a:r>
              <a:rPr lang="es-MX" sz="2000" dirty="0" err="1">
                <a:latin typeface="Arial Black" panose="020B0A04020102020204" pitchFamily="34" charset="0"/>
              </a:rPr>
              <a:t>Ts</a:t>
            </a:r>
            <a:r>
              <a:rPr lang="es-MX" sz="2000" dirty="0">
                <a:latin typeface="Arial Black" panose="020B0A04020102020204" pitchFamily="34" charset="0"/>
              </a:rPr>
              <a:t> 2:13). </a:t>
            </a:r>
            <a:br>
              <a:rPr lang="es-MX" sz="2000" dirty="0">
                <a:latin typeface="Arial Black" panose="020B0A04020102020204" pitchFamily="34" charset="0"/>
              </a:rPr>
            </a:br>
            <a:br>
              <a:rPr lang="es-MX" sz="2000" dirty="0">
                <a:latin typeface="Arial Black" panose="020B0A04020102020204" pitchFamily="34" charset="0"/>
              </a:rPr>
            </a:br>
            <a:r>
              <a:rPr lang="es-MX" sz="2000" dirty="0">
                <a:latin typeface="Arial Black" panose="020B0A04020102020204" pitchFamily="34" charset="0"/>
              </a:rPr>
              <a:t>piedra angular. Esta es la piedra clave en la construcción de un edificio. Es una referencia a Cristo como el fundamento de su iglesia (i.e., el edificio, un templo santo, vers. 21).</a:t>
            </a:r>
            <a:br>
              <a:rPr lang="es-MX" sz="2000" dirty="0">
                <a:latin typeface="Arial Black" panose="020B0A04020102020204" pitchFamily="34" charset="0"/>
              </a:rPr>
            </a:br>
            <a:r>
              <a:rPr lang="es-MX" sz="2000" dirty="0">
                <a:latin typeface="Arial Black" panose="020B0A04020102020204" pitchFamily="34" charset="0"/>
              </a:rPr>
              <a:t>1Ts 2:13  Por lo cual también nosotros sin cesar damos gracias a Dios, de que cuando recibisteis la palabra de Dios que oísteis de nosotros, la recibisteis no como palabra de hombres, sino según es en verdad, la palabra de Dios, la cual actúa en vosotros los creyentes. </a:t>
            </a:r>
          </a:p>
        </p:txBody>
      </p:sp>
      <p:pic>
        <p:nvPicPr>
          <p:cNvPr id="5" name="Marcador de contenido 4" descr="Imagen en blanco y negro&#10;&#10;Descripción generada automáticamente con confianza baja">
            <a:extLst>
              <a:ext uri="{FF2B5EF4-FFF2-40B4-BE49-F238E27FC236}">
                <a16:creationId xmlns:a16="http://schemas.microsoft.com/office/drawing/2014/main" id="{92729A16-809D-13E8-4FA6-8A9A50DF75F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911" y="1458017"/>
            <a:ext cx="3948777" cy="2961583"/>
          </a:xfrm>
        </p:spPr>
      </p:pic>
    </p:spTree>
    <p:extLst>
      <p:ext uri="{BB962C8B-B14F-4D97-AF65-F5344CB8AC3E}">
        <p14:creationId xmlns:p14="http://schemas.microsoft.com/office/powerpoint/2010/main" val="703538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1898090"/>
            <a:ext cx="10515600" cy="2862169"/>
          </a:xfrm>
        </p:spPr>
        <p:txBody>
          <a:bodyPr>
            <a:normAutofit/>
          </a:bodyPr>
          <a:lstStyle/>
          <a:p>
            <a:pPr algn="ctr"/>
            <a:r>
              <a:rPr lang="es-MX" sz="4800" dirty="0">
                <a:latin typeface="Arial Black" panose="020B0A04020102020204" pitchFamily="34" charset="0"/>
              </a:rPr>
              <a:t>Objetivos de la acción de edificar a la iglesia</a:t>
            </a:r>
          </a:p>
        </p:txBody>
      </p:sp>
    </p:spTree>
    <p:extLst>
      <p:ext uri="{BB962C8B-B14F-4D97-AF65-F5344CB8AC3E}">
        <p14:creationId xmlns:p14="http://schemas.microsoft.com/office/powerpoint/2010/main" val="337154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solidFill>
                  <a:srgbClr val="FFFF00"/>
                </a:solidFill>
                <a:latin typeface="Arial Black" panose="020B0A04020102020204" pitchFamily="34" charset="0"/>
              </a:rPr>
              <a:t>Edificar en el temor a Dios.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596718" cy="4351338"/>
          </a:xfrm>
        </p:spPr>
        <p:txBody>
          <a:bodyPr>
            <a:normAutofit fontScale="85000" lnSpcReduction="20000"/>
          </a:bodyPr>
          <a:lstStyle/>
          <a:p>
            <a:r>
              <a:rPr lang="es-MX" dirty="0">
                <a:latin typeface="Arial Black" panose="020B0A04020102020204" pitchFamily="34" charset="0"/>
              </a:rPr>
              <a:t>La redención</a:t>
            </a:r>
          </a:p>
          <a:p>
            <a:r>
              <a:rPr lang="es-MX" dirty="0">
                <a:latin typeface="Arial Black" panose="020B0A04020102020204" pitchFamily="34" charset="0"/>
              </a:rPr>
              <a:t>La iglesia es producto de la acción redentora de Dios, quien viene a rescatar al ser humano del pecado que lo alienó de Dios incapacitándolo así para cumplir adecuadamente con su mandato cultural.</a:t>
            </a:r>
          </a:p>
          <a:p>
            <a:r>
              <a:rPr lang="es-MX" dirty="0">
                <a:latin typeface="Arial Black" panose="020B0A04020102020204" pitchFamily="34" charset="0"/>
              </a:rPr>
              <a:t> La obra redentora presupone una relación entre Dios y el ser humano anterior a la salvación y a la iglesia. Dios primero crea el universo y al ser humano, después Dios le entrega al hombre su mandato cultural, pero este cae y se pierde. </a:t>
            </a:r>
          </a:p>
          <a:p>
            <a:r>
              <a:rPr lang="es-MX" dirty="0">
                <a:latin typeface="Arial Black" panose="020B0A04020102020204" pitchFamily="34" charset="0"/>
              </a:rPr>
              <a:t>Pero aun en su estado de perdición el ser humano sigue sujeto a Dios en el sentido de que la humanidad sigue atada al ordenamiento estampado por la imagen de Dios (</a:t>
            </a:r>
            <a:r>
              <a:rPr lang="es-MX" dirty="0" err="1">
                <a:latin typeface="Arial Black" panose="020B0A04020102020204" pitchFamily="34" charset="0"/>
              </a:rPr>
              <a:t>Gn</a:t>
            </a:r>
            <a:r>
              <a:rPr lang="es-MX" dirty="0">
                <a:latin typeface="Arial Black" panose="020B0A04020102020204" pitchFamily="34" charset="0"/>
              </a:rPr>
              <a:t>. 1:26, 27) y su bendición (</a:t>
            </a:r>
            <a:r>
              <a:rPr lang="es-MX" dirty="0" err="1">
                <a:latin typeface="Arial Black" panose="020B0A04020102020204" pitchFamily="34" charset="0"/>
              </a:rPr>
              <a:t>Gn</a:t>
            </a:r>
            <a:r>
              <a:rPr lang="es-MX" dirty="0">
                <a:latin typeface="Arial Black" panose="020B0A04020102020204" pitchFamily="34" charset="0"/>
              </a:rPr>
              <a:t>. 1:28)</a:t>
            </a:r>
          </a:p>
        </p:txBody>
      </p:sp>
    </p:spTree>
    <p:extLst>
      <p:ext uri="{BB962C8B-B14F-4D97-AF65-F5344CB8AC3E}">
        <p14:creationId xmlns:p14="http://schemas.microsoft.com/office/powerpoint/2010/main" val="1128272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48871"/>
            <a:ext cx="9704294" cy="5128092"/>
          </a:xfrm>
        </p:spPr>
        <p:txBody>
          <a:bodyPr>
            <a:normAutofit fontScale="92500"/>
          </a:bodyPr>
          <a:lstStyle/>
          <a:p>
            <a:r>
              <a:rPr lang="es-MX" dirty="0">
                <a:latin typeface="Arial Black" panose="020B0A04020102020204" pitchFamily="34" charset="0"/>
              </a:rPr>
              <a:t>. La humanidad no puede más que seguir siendo fecunda, multiplicándose y sojuzgando la tierra. El ser humano sigue cultivando el huerto, sigue obedeciendo a impulsos creados en él por Dios. Pero toda esta actividad se desarrolla en rebeldía contra Dios, y está destinada a la frustración y al descalabro, porque no se puede gozar de la bendición de Dios fuera de la comunión con Dios.</a:t>
            </a:r>
          </a:p>
          <a:p>
            <a:r>
              <a:rPr lang="es-MX" dirty="0">
                <a:latin typeface="Arial Black" panose="020B0A04020102020204" pitchFamily="34" charset="0"/>
              </a:rPr>
              <a:t> Pero el pecado humano no hace que la actividad cultural sea mala ni convierte a la creación en algo malo. Hay que subrayar que lo malo está en la forma en que el hombre degrada y mal orienta la creación y el mandato que ha recibido. </a:t>
            </a:r>
          </a:p>
        </p:txBody>
      </p:sp>
    </p:spTree>
    <p:extLst>
      <p:ext uri="{BB962C8B-B14F-4D97-AF65-F5344CB8AC3E}">
        <p14:creationId xmlns:p14="http://schemas.microsoft.com/office/powerpoint/2010/main" val="3461761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1051299"/>
          </a:xfrm>
        </p:spPr>
        <p:txBody>
          <a:bodyPr>
            <a:normAutofit/>
          </a:bodyPr>
          <a:lstStyle/>
          <a:p>
            <a:pPr algn="ctr"/>
            <a:r>
              <a:rPr lang="es-MX" sz="3600" dirty="0">
                <a:solidFill>
                  <a:srgbClr val="FFFF00"/>
                </a:solidFill>
                <a:latin typeface="Arial Black" panose="020B0A04020102020204" pitchFamily="34" charset="0"/>
              </a:rPr>
              <a:t>Edificar como casa espiritual</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10018059" cy="4351338"/>
          </a:xfrm>
        </p:spPr>
        <p:txBody>
          <a:bodyPr/>
          <a:lstStyle/>
          <a:p>
            <a:r>
              <a:rPr lang="es-MX" dirty="0">
                <a:latin typeface="Arial Black" panose="020B0A04020102020204" pitchFamily="34" charset="0"/>
              </a:rPr>
              <a:t> Cristo es la piedra viva, rechazada por los seres humanos pero escogida y preciosa ante Dios. Al acercarse a él, </a:t>
            </a:r>
          </a:p>
          <a:p>
            <a:r>
              <a:rPr lang="es-MX" dirty="0">
                <a:latin typeface="Arial Black" panose="020B0A04020102020204" pitchFamily="34" charset="0"/>
              </a:rPr>
              <a:t>1Pe 2:5  también ustedes son como piedras vivas, con las cuales se está </a:t>
            </a:r>
            <a:r>
              <a:rPr lang="es-MX" dirty="0">
                <a:solidFill>
                  <a:srgbClr val="FFFF00"/>
                </a:solidFill>
                <a:latin typeface="Arial Black" panose="020B0A04020102020204" pitchFamily="34" charset="0"/>
              </a:rPr>
              <a:t>edificando una casa espiritual. </a:t>
            </a:r>
            <a:r>
              <a:rPr lang="es-MX" dirty="0">
                <a:latin typeface="Arial Black" panose="020B0A04020102020204" pitchFamily="34" charset="0"/>
              </a:rPr>
              <a:t>De este modo llegan a ser un sacerdocio santo, para ofrecer sacrificios espirituales que Dios acepta por medio de Jesucristo. </a:t>
            </a:r>
          </a:p>
        </p:txBody>
      </p:sp>
    </p:spTree>
    <p:extLst>
      <p:ext uri="{BB962C8B-B14F-4D97-AF65-F5344CB8AC3E}">
        <p14:creationId xmlns:p14="http://schemas.microsoft.com/office/powerpoint/2010/main" val="3033347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17600"/>
            <a:ext cx="9829800" cy="5059363"/>
          </a:xfrm>
        </p:spPr>
        <p:txBody>
          <a:bodyPr/>
          <a:lstStyle/>
          <a:p>
            <a:r>
              <a:rPr lang="es-MX" dirty="0">
                <a:latin typeface="Arial Black" panose="020B0A04020102020204" pitchFamily="34" charset="0"/>
              </a:rPr>
              <a:t>Al describir la Iglesia como casa espiritual de Dios, Pedro destaca varios textos del Antiguo Testamento que eran conocidos por sus lectores cristianos judíos: Psa_118:22; Isa_8:14; Isa_28:16. Los lectores de Pedro habrían comprendido que las piedras vivas eran Israel; ahora Pedro aplica la imagen de "piedra" a Cristo. Una vez más Pedro muestra que la Iglesia no cancela la herencia judía, sino que la cumple.</a:t>
            </a:r>
          </a:p>
          <a:p>
            <a:endParaRPr lang="es-MX" dirty="0">
              <a:latin typeface="Arial Black" panose="020B0A04020102020204" pitchFamily="34" charset="0"/>
            </a:endParaRPr>
          </a:p>
        </p:txBody>
      </p:sp>
    </p:spTree>
    <p:extLst>
      <p:ext uri="{BB962C8B-B14F-4D97-AF65-F5344CB8AC3E}">
        <p14:creationId xmlns:p14="http://schemas.microsoft.com/office/powerpoint/2010/main" val="1581810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255059"/>
            <a:ext cx="9982200" cy="4921904"/>
          </a:xfrm>
        </p:spPr>
        <p:txBody>
          <a:bodyPr/>
          <a:lstStyle/>
          <a:p>
            <a:r>
              <a:rPr lang="es-MX" dirty="0">
                <a:latin typeface="Arial Black" panose="020B0A04020102020204" pitchFamily="34" charset="0"/>
              </a:rPr>
              <a:t>Pedro muestra la Iglesia como un templo vivo y espiritual con Cristo como el fundamento y la piedra del ángulo, y cada creyente es como una piedra. Pablo también la describe como un cuerpo: Cristo es la cabeza y cada creyente es un miembro (véase, por ejemplo, Eph_4:15-16). Ambas figuras hacen énfasis en la comunidad. Una piedra no es el templo y ni siquiera una pared; una parte del cuerpo es inútil sin las demás. </a:t>
            </a:r>
          </a:p>
        </p:txBody>
      </p:sp>
    </p:spTree>
    <p:extLst>
      <p:ext uri="{BB962C8B-B14F-4D97-AF65-F5344CB8AC3E}">
        <p14:creationId xmlns:p14="http://schemas.microsoft.com/office/powerpoint/2010/main" val="412747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7C562-FB97-DE4A-023B-A104FB3648BF}"/>
              </a:ext>
            </a:extLst>
          </p:cNvPr>
          <p:cNvSpPr>
            <a:spLocks noGrp="1"/>
          </p:cNvSpPr>
          <p:nvPr>
            <p:ph type="title"/>
          </p:nvPr>
        </p:nvSpPr>
        <p:spPr>
          <a:xfrm>
            <a:off x="670485" y="627530"/>
            <a:ext cx="9647891" cy="5654208"/>
          </a:xfrm>
        </p:spPr>
        <p:txBody>
          <a:bodyPr>
            <a:normAutofit fontScale="90000"/>
          </a:bodyPr>
          <a:lstStyle/>
          <a:p>
            <a:r>
              <a:rPr lang="es-MX" sz="2800" dirty="0">
                <a:latin typeface="Arial Black" panose="020B0A04020102020204" pitchFamily="34" charset="0"/>
              </a:rPr>
              <a:t>Es una realidad activa que Dios pide. Dejar de edificar conduce al desastre, responder a esa llamada tiene una urgencia y una sabiduría en donde se juega la vida entera, como muestra la parábola de la casa que ha de resistir en el momento de la prueba (Mt 7,24-27). </a:t>
            </a:r>
            <a:br>
              <a:rPr lang="es-MX" sz="2800" dirty="0">
                <a:latin typeface="Arial Black" panose="020B0A04020102020204" pitchFamily="34" charset="0"/>
              </a:rPr>
            </a:br>
            <a:r>
              <a:rPr lang="es-MX" sz="2800" dirty="0">
                <a:latin typeface="Arial Black" panose="020B0A04020102020204" pitchFamily="34" charset="0"/>
              </a:rPr>
              <a:t>Esto requiere unas determinadas prácticas, un ejercicio en acciones buenas que van constituyendo la auténtica comunión de personas (13)</a:t>
            </a:r>
            <a:br>
              <a:rPr lang="es-MX" sz="2800" dirty="0">
                <a:latin typeface="Arial Black" panose="020B0A04020102020204" pitchFamily="34" charset="0"/>
              </a:rPr>
            </a:br>
            <a:br>
              <a:rPr lang="es-MX" sz="2800" dirty="0">
                <a:latin typeface="Arial Black" panose="020B0A04020102020204" pitchFamily="34" charset="0"/>
              </a:rPr>
            </a:br>
            <a:br>
              <a:rPr lang="es-MX" sz="2800" dirty="0">
                <a:latin typeface="Arial Black" panose="020B0A04020102020204" pitchFamily="34" charset="0"/>
              </a:rPr>
            </a:br>
            <a:r>
              <a:rPr lang="es-MX" sz="1200" dirty="0">
                <a:latin typeface="Arial Black" panose="020B0A04020102020204" pitchFamily="34" charset="0"/>
              </a:rPr>
              <a:t>13 Para la idea de práctica virtuosa: cfr. A. MACINTYRE, After </a:t>
            </a:r>
            <a:r>
              <a:rPr lang="es-MX" sz="1200" dirty="0" err="1">
                <a:latin typeface="Arial Black" panose="020B0A04020102020204" pitchFamily="34" charset="0"/>
              </a:rPr>
              <a:t>Virtue</a:t>
            </a:r>
            <a:r>
              <a:rPr lang="es-MX" sz="1200" dirty="0">
                <a:latin typeface="Arial Black" panose="020B0A04020102020204" pitchFamily="34" charset="0"/>
              </a:rPr>
              <a:t>. A </a:t>
            </a:r>
            <a:r>
              <a:rPr lang="es-MX" sz="1200" dirty="0" err="1">
                <a:latin typeface="Arial Black" panose="020B0A04020102020204" pitchFamily="34" charset="0"/>
              </a:rPr>
              <a:t>Study</a:t>
            </a:r>
            <a:r>
              <a:rPr lang="es-MX" sz="1200" dirty="0">
                <a:latin typeface="Arial Black" panose="020B0A04020102020204" pitchFamily="34" charset="0"/>
              </a:rPr>
              <a:t> in Moral </a:t>
            </a:r>
            <a:r>
              <a:rPr lang="es-MX" sz="1200" dirty="0" err="1">
                <a:latin typeface="Arial Black" panose="020B0A04020102020204" pitchFamily="34" charset="0"/>
              </a:rPr>
              <a:t>Theory</a:t>
            </a:r>
            <a:r>
              <a:rPr lang="es-MX" sz="1200" dirty="0">
                <a:latin typeface="Arial Black" panose="020B0A04020102020204" pitchFamily="34" charset="0"/>
              </a:rPr>
              <a:t>, </a:t>
            </a:r>
            <a:r>
              <a:rPr lang="es-MX" sz="1200" dirty="0" err="1">
                <a:latin typeface="Arial Black" panose="020B0A04020102020204" pitchFamily="34" charset="0"/>
              </a:rPr>
              <a:t>University</a:t>
            </a:r>
            <a:r>
              <a:rPr lang="es-MX" sz="1200" dirty="0">
                <a:latin typeface="Arial Black" panose="020B0A04020102020204" pitchFamily="34" charset="0"/>
              </a:rPr>
              <a:t> </a:t>
            </a:r>
            <a:r>
              <a:rPr lang="es-MX" sz="1200" dirty="0" err="1">
                <a:latin typeface="Arial Black" panose="020B0A04020102020204" pitchFamily="34" charset="0"/>
              </a:rPr>
              <a:t>of</a:t>
            </a:r>
            <a:r>
              <a:rPr lang="es-MX" sz="1200" dirty="0">
                <a:latin typeface="Arial Black" panose="020B0A04020102020204" pitchFamily="34" charset="0"/>
              </a:rPr>
              <a:t> </a:t>
            </a:r>
            <a:r>
              <a:rPr lang="es-MX" sz="1200" dirty="0" err="1">
                <a:latin typeface="Arial Black" panose="020B0A04020102020204" pitchFamily="34" charset="0"/>
              </a:rPr>
              <a:t>Notre</a:t>
            </a:r>
            <a:br>
              <a:rPr lang="es-MX" sz="1200" dirty="0">
                <a:latin typeface="Arial Black" panose="020B0A04020102020204" pitchFamily="34" charset="0"/>
              </a:rPr>
            </a:br>
            <a:r>
              <a:rPr lang="es-MX" sz="1200" dirty="0">
                <a:latin typeface="Arial Black" panose="020B0A04020102020204" pitchFamily="34" charset="0"/>
              </a:rPr>
              <a:t>Dame Press, Indiana 1981.</a:t>
            </a:r>
            <a:br>
              <a:rPr lang="es-MX" sz="5400" dirty="0"/>
            </a:br>
            <a:endParaRPr lang="es-MX" sz="5400" dirty="0"/>
          </a:p>
        </p:txBody>
      </p:sp>
    </p:spTree>
    <p:extLst>
      <p:ext uri="{BB962C8B-B14F-4D97-AF65-F5344CB8AC3E}">
        <p14:creationId xmlns:p14="http://schemas.microsoft.com/office/powerpoint/2010/main" val="3825005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sacerdocio santo. </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p:txBody>
          <a:bodyPr>
            <a:normAutofit lnSpcReduction="10000"/>
          </a:bodyPr>
          <a:lstStyle/>
          <a:p>
            <a:r>
              <a:rPr lang="es-MX" dirty="0">
                <a:latin typeface="Arial Black" panose="020B0A04020102020204" pitchFamily="34" charset="0"/>
              </a:rPr>
              <a:t>Los sacerdotes del AT y los creyentes sacerdotes del NT tienen varias características comunes: 1) el sacerdocio es un privilegio de los elegidos (Éxo_28:1; Jua_15:16), 2) los sacerdotes son limpios de todo pecado (Lev_8:6-36; Tit_2:14), 3) los sacerdotes son vestidos para el servicio sagrado (1Pe_5:5; Éxo_28:42; Lev_8:7ss; Sal_132:9; Sal_132:16), 4) los sacerdotes son ungidos para servir a Dios (Lev_8:12; Lev_8:30; 1Jn_2:20; 1Jn_2:27), 5) los sacerdotes son preparados para el servicio (Lev_8:33; Lev_9:4; Lev_9:23; Gál_1:16; 1Ti_3:6), </a:t>
            </a:r>
          </a:p>
        </p:txBody>
      </p:sp>
    </p:spTree>
    <p:extLst>
      <p:ext uri="{BB962C8B-B14F-4D97-AF65-F5344CB8AC3E}">
        <p14:creationId xmlns:p14="http://schemas.microsoft.com/office/powerpoint/2010/main" val="3201246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34533"/>
            <a:ext cx="10049933" cy="5042430"/>
          </a:xfrm>
        </p:spPr>
        <p:txBody>
          <a:bodyPr/>
          <a:lstStyle/>
          <a:p>
            <a:r>
              <a:rPr lang="es-MX" dirty="0">
                <a:latin typeface="Arial Black" panose="020B0A04020102020204" pitchFamily="34" charset="0"/>
              </a:rPr>
              <a:t>6) los sacerdotes son ordenados para una vida de obediencia (v.1Pe_2:4; Lev_10:1ss), 7) los sacerdotes deben honrar la Palabra de Dios (v.1Pe_2:2; Mal_2:7), 8) los sacerdotes deben andar con Dios (Mal_2:6; Gál_5:16; Gál_5:25), 9) los sacerdotes deben influenciar a los pecadores (Mal_2:6; Gál_6:1) y 10) los sacerdotes son mensajeros de Dios (Mal_2:7; Mat_28:19-20).</a:t>
            </a:r>
          </a:p>
          <a:p>
            <a:r>
              <a:rPr lang="es-MX" dirty="0">
                <a:latin typeface="Arial Black" panose="020B0A04020102020204" pitchFamily="34" charset="0"/>
              </a:rPr>
              <a:t> No obstante, el privilegio máximo de un sacerdote es el acceso a Dios. para ofrecer sacrificios espirituales.</a:t>
            </a:r>
          </a:p>
        </p:txBody>
      </p:sp>
    </p:spTree>
    <p:extLst>
      <p:ext uri="{BB962C8B-B14F-4D97-AF65-F5344CB8AC3E}">
        <p14:creationId xmlns:p14="http://schemas.microsoft.com/office/powerpoint/2010/main" val="3894929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6309E-1B24-9B01-1E7A-22EF40D5F8E9}"/>
              </a:ext>
            </a:extLst>
          </p:cNvPr>
          <p:cNvSpPr>
            <a:spLocks noGrp="1"/>
          </p:cNvSpPr>
          <p:nvPr>
            <p:ph type="title"/>
          </p:nvPr>
        </p:nvSpPr>
        <p:spPr>
          <a:xfrm>
            <a:off x="838200" y="365125"/>
            <a:ext cx="8592671" cy="800287"/>
          </a:xfrm>
        </p:spPr>
        <p:txBody>
          <a:bodyPr>
            <a:noAutofit/>
          </a:bodyPr>
          <a:lstStyle/>
          <a:p>
            <a:pPr algn="ctr"/>
            <a:r>
              <a:rPr lang="es-MX" sz="3200" dirty="0">
                <a:solidFill>
                  <a:srgbClr val="FFFF00"/>
                </a:solidFill>
                <a:latin typeface="Arial Black" panose="020B0A04020102020204" pitchFamily="34" charset="0"/>
              </a:rPr>
              <a:t>De un edificio físico, a un edificio espiritual.</a:t>
            </a:r>
          </a:p>
        </p:txBody>
      </p:sp>
      <p:sp>
        <p:nvSpPr>
          <p:cNvPr id="3" name="Marcador de contenido 2">
            <a:extLst>
              <a:ext uri="{FF2B5EF4-FFF2-40B4-BE49-F238E27FC236}">
                <a16:creationId xmlns:a16="http://schemas.microsoft.com/office/drawing/2014/main" id="{FEE98EF1-7C97-E16D-8BE5-15869C0BA966}"/>
              </a:ext>
            </a:extLst>
          </p:cNvPr>
          <p:cNvSpPr>
            <a:spLocks noGrp="1"/>
          </p:cNvSpPr>
          <p:nvPr>
            <p:ph idx="1"/>
          </p:nvPr>
        </p:nvSpPr>
        <p:spPr>
          <a:xfrm>
            <a:off x="739588" y="1579936"/>
            <a:ext cx="9901518" cy="4912939"/>
          </a:xfrm>
        </p:spPr>
        <p:txBody>
          <a:bodyPr>
            <a:normAutofit fontScale="92500" lnSpcReduction="20000"/>
          </a:bodyPr>
          <a:lstStyle/>
          <a:p>
            <a:r>
              <a:rPr lang="es-MX" dirty="0">
                <a:latin typeface="Arial Black" panose="020B0A04020102020204" pitchFamily="34" charset="0"/>
              </a:rPr>
              <a:t>Los conceptos de templo, sacerdocio y sacrificios en el Antiguo Testamento, pasan ahora al nivel espiritual.</a:t>
            </a:r>
          </a:p>
          <a:p>
            <a:r>
              <a:rPr lang="es-MX" dirty="0">
                <a:latin typeface="Arial Black" panose="020B0A04020102020204" pitchFamily="34" charset="0"/>
              </a:rPr>
              <a:t>Hoy, cada cristiano es una piedra viva que le da forma a la casa espiritual (templo) y su sacerdocio es espiritual y los sacrificios que se ofrecen, igualmente son espirituales.</a:t>
            </a:r>
          </a:p>
          <a:p>
            <a:r>
              <a:rPr lang="es-MX" dirty="0">
                <a:latin typeface="Arial Black" panose="020B0A04020102020204" pitchFamily="34" charset="0"/>
              </a:rPr>
              <a:t>Por lo tanto edificar a la iglesia, implica lo personal, familiar y en comunidad, basados en el terreno espiritual y con la visión de favorecer a la humanidad perdida.</a:t>
            </a:r>
          </a:p>
          <a:p>
            <a:r>
              <a:rPr lang="es-MX" dirty="0">
                <a:latin typeface="Arial Black" panose="020B0A04020102020204" pitchFamily="34" charset="0"/>
              </a:rPr>
              <a:t>Hoy para ofrecer los sacrificios espirituales, la iglesia debe ejercer un sacerdocio espiritual, buscando así cumplir la Misión.</a:t>
            </a:r>
          </a:p>
        </p:txBody>
      </p:sp>
    </p:spTree>
    <p:extLst>
      <p:ext uri="{BB962C8B-B14F-4D97-AF65-F5344CB8AC3E}">
        <p14:creationId xmlns:p14="http://schemas.microsoft.com/office/powerpoint/2010/main" val="1748983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EE913-D9C7-9DD7-F707-DA1B3EE04C80}"/>
              </a:ext>
            </a:extLst>
          </p:cNvPr>
          <p:cNvSpPr>
            <a:spLocks noGrp="1"/>
          </p:cNvSpPr>
          <p:nvPr>
            <p:ph type="title"/>
          </p:nvPr>
        </p:nvSpPr>
        <p:spPr>
          <a:xfrm>
            <a:off x="838200" y="365125"/>
            <a:ext cx="10515600" cy="755463"/>
          </a:xfrm>
        </p:spPr>
        <p:txBody>
          <a:bodyPr>
            <a:normAutofit/>
          </a:bodyPr>
          <a:lstStyle/>
          <a:p>
            <a:pPr algn="ctr"/>
            <a:r>
              <a:rPr lang="en-US" sz="2800" dirty="0">
                <a:latin typeface="Arial Black" panose="020B0A04020102020204" pitchFamily="34" charset="0"/>
              </a:rPr>
              <a:t>De un </a:t>
            </a:r>
            <a:r>
              <a:rPr lang="en-US" sz="2800" dirty="0" err="1">
                <a:latin typeface="Arial Black" panose="020B0A04020102020204" pitchFamily="34" charset="0"/>
              </a:rPr>
              <a:t>sacrificio</a:t>
            </a:r>
            <a:r>
              <a:rPr lang="en-US" sz="2800" dirty="0">
                <a:latin typeface="Arial Black" panose="020B0A04020102020204" pitchFamily="34" charset="0"/>
              </a:rPr>
              <a:t> material, a un </a:t>
            </a:r>
            <a:r>
              <a:rPr lang="en-US" sz="2800" dirty="0" err="1">
                <a:latin typeface="Arial Black" panose="020B0A04020102020204" pitchFamily="34" charset="0"/>
              </a:rPr>
              <a:t>sacrificio</a:t>
            </a:r>
            <a:r>
              <a:rPr lang="en-US" sz="2800" dirty="0">
                <a:latin typeface="Arial Black" panose="020B0A04020102020204" pitchFamily="34" charset="0"/>
              </a:rPr>
              <a:t> </a:t>
            </a:r>
            <a:r>
              <a:rPr lang="en-US" sz="2800" dirty="0" err="1">
                <a:latin typeface="Arial Black" panose="020B0A04020102020204" pitchFamily="34" charset="0"/>
              </a:rPr>
              <a:t>espiritual</a:t>
            </a:r>
            <a:endParaRPr lang="es-MX" sz="28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0C7753EC-6240-E244-27C5-251405D80B0F}"/>
              </a:ext>
            </a:extLst>
          </p:cNvPr>
          <p:cNvSpPr>
            <a:spLocks noGrp="1"/>
          </p:cNvSpPr>
          <p:nvPr>
            <p:ph idx="1"/>
          </p:nvPr>
        </p:nvSpPr>
        <p:spPr>
          <a:xfrm>
            <a:off x="838200" y="1497106"/>
            <a:ext cx="10515600" cy="4679857"/>
          </a:xfrm>
        </p:spPr>
        <p:txBody>
          <a:bodyPr>
            <a:normAutofit/>
          </a:bodyPr>
          <a:lstStyle/>
          <a:p>
            <a:r>
              <a:rPr lang="es-MX" dirty="0">
                <a:latin typeface="Arial Black" panose="020B0A04020102020204" pitchFamily="34" charset="0"/>
              </a:rPr>
              <a:t>Rom 12:1  Por tanto, hermanos míos, les ruego por la misericordia de Dios que se presenten ustedes mismos como </a:t>
            </a:r>
            <a:r>
              <a:rPr lang="es-MX" dirty="0">
                <a:solidFill>
                  <a:srgbClr val="FFFF00"/>
                </a:solidFill>
                <a:latin typeface="Arial Black" panose="020B0A04020102020204" pitchFamily="34" charset="0"/>
              </a:rPr>
              <a:t>ofrenda viva</a:t>
            </a:r>
            <a:r>
              <a:rPr lang="es-MX" dirty="0">
                <a:latin typeface="Arial Black" panose="020B0A04020102020204" pitchFamily="34" charset="0"/>
              </a:rPr>
              <a:t>, santa y agradable a Dios. </a:t>
            </a:r>
            <a:r>
              <a:rPr lang="es-MX" dirty="0">
                <a:solidFill>
                  <a:srgbClr val="FFFF00"/>
                </a:solidFill>
                <a:latin typeface="Arial Black" panose="020B0A04020102020204" pitchFamily="34" charset="0"/>
              </a:rPr>
              <a:t>Este es el verdadero culto que deben ofrecer. </a:t>
            </a:r>
          </a:p>
          <a:p>
            <a:r>
              <a:rPr lang="es-MX" dirty="0">
                <a:latin typeface="Arial Black" panose="020B0A04020102020204" pitchFamily="34" charset="0"/>
              </a:rPr>
              <a:t>Rom 12:2  No vivan ya según los criterios del tiempo presente; al contrario, cambien su manera de pensar  para que así cambie su manera de vivir y lleguen a conocer la voluntad de Dios, es decir, lo que es bueno, lo que le es grato, lo que es perfecto. </a:t>
            </a:r>
            <a:r>
              <a:rPr lang="es-MX" sz="1800" dirty="0">
                <a:latin typeface="Arial Black" panose="020B0A04020102020204" pitchFamily="34" charset="0"/>
              </a:rPr>
              <a:t>(Dios Habla Hoy, 1994)</a:t>
            </a:r>
            <a:endParaRPr lang="es-MX" dirty="0">
              <a:latin typeface="Arial Black" panose="020B0A04020102020204" pitchFamily="34" charset="0"/>
            </a:endParaRPr>
          </a:p>
        </p:txBody>
      </p:sp>
    </p:spTree>
    <p:extLst>
      <p:ext uri="{BB962C8B-B14F-4D97-AF65-F5344CB8AC3E}">
        <p14:creationId xmlns:p14="http://schemas.microsoft.com/office/powerpoint/2010/main" val="2651279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37707C-C166-B35D-54E8-44B14DD534E9}"/>
              </a:ext>
            </a:extLst>
          </p:cNvPr>
          <p:cNvSpPr>
            <a:spLocks noGrp="1"/>
          </p:cNvSpPr>
          <p:nvPr>
            <p:ph idx="1"/>
          </p:nvPr>
        </p:nvSpPr>
        <p:spPr>
          <a:xfrm>
            <a:off x="838200" y="824753"/>
            <a:ext cx="9533965" cy="5352210"/>
          </a:xfrm>
        </p:spPr>
        <p:txBody>
          <a:bodyPr>
            <a:normAutofit fontScale="85000" lnSpcReduction="20000"/>
          </a:bodyPr>
          <a:lstStyle/>
          <a:p>
            <a:r>
              <a:rPr lang="es-MX" dirty="0">
                <a:solidFill>
                  <a:srgbClr val="FFFF00"/>
                </a:solidFill>
                <a:latin typeface="Arial Black" panose="020B0A04020102020204" pitchFamily="34" charset="0"/>
              </a:rPr>
              <a:t>en sacrificio vivo—</a:t>
            </a:r>
            <a:r>
              <a:rPr lang="es-MX" dirty="0">
                <a:latin typeface="Arial Black" panose="020B0A04020102020204" pitchFamily="34" charset="0"/>
              </a:rPr>
              <a:t>Es decir, en glorioso contraste con los sacrificios legales, que eran sacrificios muertos.</a:t>
            </a:r>
          </a:p>
          <a:p>
            <a:r>
              <a:rPr lang="es-MX" dirty="0">
                <a:latin typeface="Arial Black" panose="020B0A04020102020204" pitchFamily="34" charset="0"/>
              </a:rPr>
              <a:t> La muerte del “Cordero de Dios, que quita el pecado del mundo,” ha barrido del altar de Dios todas las víctimas muertas, para dar lugar a los redimidos mismos como “sacrificios vivos” para aquel que “hizo pecado por nosotros;” mientras que toda expresión de alabanza de sus corazones agradecidos y todo acto impulsado por el amor a Cristo, es en sí un sacrificio a Dios de perfume dulce” (Heb_13:15-16).</a:t>
            </a:r>
          </a:p>
          <a:p>
            <a:r>
              <a:rPr lang="es-MX" dirty="0">
                <a:solidFill>
                  <a:srgbClr val="FFFF00"/>
                </a:solidFill>
                <a:latin typeface="Arial Black" panose="020B0A04020102020204" pitchFamily="34" charset="0"/>
              </a:rPr>
              <a:t>santo—</a:t>
            </a:r>
            <a:r>
              <a:rPr lang="es-MX" dirty="0">
                <a:latin typeface="Arial Black" panose="020B0A04020102020204" pitchFamily="34" charset="0"/>
              </a:rPr>
              <a:t>Así como las víctimas levíticas ofrecidas sin mancha a Dios se llamaban santas, así los creyentes, “entregándose a Dios como vivos de entre los muertos, y sus miembros como instrumentos de justicia a Dios”, son, en la estimación de Dios, no ritual sino realmente “santos,” y así—agradable a Dios——No como las ofrendas levíticas que eran meramente símbolos de ideas espirituales. </a:t>
            </a:r>
            <a:r>
              <a:rPr lang="es-MX" sz="1900" dirty="0">
                <a:latin typeface="Arial Black" panose="020B0A04020102020204" pitchFamily="34" charset="0"/>
              </a:rPr>
              <a:t>(Comentario JFB)</a:t>
            </a:r>
            <a:endParaRPr lang="es-MX" dirty="0">
              <a:latin typeface="Arial Black" panose="020B0A04020102020204" pitchFamily="34" charset="0"/>
            </a:endParaRPr>
          </a:p>
        </p:txBody>
      </p:sp>
    </p:spTree>
    <p:extLst>
      <p:ext uri="{BB962C8B-B14F-4D97-AF65-F5344CB8AC3E}">
        <p14:creationId xmlns:p14="http://schemas.microsoft.com/office/powerpoint/2010/main" val="1267170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D5C54-1C9D-479F-744B-2A71A60B52E2}"/>
              </a:ext>
            </a:extLst>
          </p:cNvPr>
          <p:cNvSpPr>
            <a:spLocks noGrp="1"/>
          </p:cNvSpPr>
          <p:nvPr>
            <p:ph type="title"/>
          </p:nvPr>
        </p:nvSpPr>
        <p:spPr>
          <a:xfrm>
            <a:off x="838200" y="365125"/>
            <a:ext cx="10515600" cy="728569"/>
          </a:xfrm>
        </p:spPr>
        <p:txBody>
          <a:bodyPr>
            <a:normAutofit/>
          </a:bodyPr>
          <a:lstStyle/>
          <a:p>
            <a:pPr algn="ctr"/>
            <a:r>
              <a:rPr lang="es-MX" sz="2800" dirty="0">
                <a:solidFill>
                  <a:srgbClr val="FFFF00"/>
                </a:solidFill>
                <a:latin typeface="Arial Black" panose="020B0A04020102020204" pitchFamily="34" charset="0"/>
              </a:rPr>
              <a:t>Nota: Culto Racional</a:t>
            </a:r>
          </a:p>
        </p:txBody>
      </p:sp>
      <p:sp>
        <p:nvSpPr>
          <p:cNvPr id="3" name="Marcador de contenido 2">
            <a:extLst>
              <a:ext uri="{FF2B5EF4-FFF2-40B4-BE49-F238E27FC236}">
                <a16:creationId xmlns:a16="http://schemas.microsoft.com/office/drawing/2014/main" id="{9B6667DF-096C-2358-6A88-2981FFCA0B41}"/>
              </a:ext>
            </a:extLst>
          </p:cNvPr>
          <p:cNvSpPr>
            <a:spLocks noGrp="1"/>
          </p:cNvSpPr>
          <p:nvPr>
            <p:ph idx="1"/>
          </p:nvPr>
        </p:nvSpPr>
        <p:spPr>
          <a:xfrm>
            <a:off x="838200" y="959224"/>
            <a:ext cx="9865659" cy="5217739"/>
          </a:xfrm>
        </p:spPr>
        <p:txBody>
          <a:bodyPr>
            <a:normAutofit fontScale="92500"/>
          </a:bodyPr>
          <a:lstStyle/>
          <a:p>
            <a:r>
              <a:rPr lang="es-MX" dirty="0">
                <a:latin typeface="Arial Black" panose="020B0A04020102020204" pitchFamily="34" charset="0"/>
              </a:rPr>
              <a:t>12.1 La palabra </a:t>
            </a:r>
            <a:r>
              <a:rPr lang="es-MX" dirty="0" err="1">
                <a:latin typeface="Arial Black" panose="020B0A04020102020204" pitchFamily="34" charset="0"/>
              </a:rPr>
              <a:t>latreía</a:t>
            </a:r>
            <a:r>
              <a:rPr lang="es-MX" dirty="0">
                <a:latin typeface="Arial Black" panose="020B0A04020102020204" pitchFamily="34" charset="0"/>
              </a:rPr>
              <a:t> = servicio Jua_16:2 es una terminología análoga al tiempo del apóstol, quien describe este sacrificio como un </a:t>
            </a:r>
            <a:r>
              <a:rPr lang="es-MX" dirty="0" err="1">
                <a:latin typeface="Arial Black" panose="020B0A04020102020204" pitchFamily="34" charset="0"/>
              </a:rPr>
              <a:t>logiké</a:t>
            </a:r>
            <a:r>
              <a:rPr lang="es-MX" dirty="0">
                <a:latin typeface="Arial Black" panose="020B0A04020102020204" pitchFamily="34" charset="0"/>
              </a:rPr>
              <a:t> </a:t>
            </a:r>
            <a:r>
              <a:rPr lang="es-MX" dirty="0" err="1">
                <a:latin typeface="Arial Black" panose="020B0A04020102020204" pitchFamily="34" charset="0"/>
              </a:rPr>
              <a:t>latreía</a:t>
            </a:r>
            <a:r>
              <a:rPr lang="es-MX" dirty="0">
                <a:latin typeface="Arial Black" panose="020B0A04020102020204" pitchFamily="34" charset="0"/>
              </a:rPr>
              <a:t> = servicio racional a Dios por medio de la razón humana. Los sacrificios levíticos eran animales irracionales. Ahora los sacrificios somos personas racionales y que de voluntad nos forcemos a Dios.</a:t>
            </a:r>
          </a:p>
          <a:p>
            <a:r>
              <a:rPr lang="es-MX" dirty="0">
                <a:latin typeface="Arial Black" panose="020B0A04020102020204" pitchFamily="34" charset="0"/>
              </a:rPr>
              <a:t>En contraste con los sacrificios levíticos de animales muertos, ahora nosotros no somos sacrificios propiciatorios sino sacrificios de alabanza, agradables a Dios. </a:t>
            </a:r>
            <a:r>
              <a:rPr lang="es-MX" sz="1900" dirty="0">
                <a:latin typeface="Arial Black" panose="020B0A04020102020204" pitchFamily="34" charset="0"/>
              </a:rPr>
              <a:t>(Rom 6:13  ni tampoco presentéis vuestros miembros al pecado como instrumentos de iniquidad, sino presentaos vosotros mismos a Dios como vivos de entre los muertos, y vuestros miembros a Dios como instrumentos de justicia) </a:t>
            </a:r>
          </a:p>
          <a:p>
            <a:endParaRPr lang="es-MX" dirty="0">
              <a:latin typeface="Arial Black" panose="020B0A04020102020204" pitchFamily="34" charset="0"/>
            </a:endParaRPr>
          </a:p>
        </p:txBody>
      </p:sp>
    </p:spTree>
    <p:extLst>
      <p:ext uri="{BB962C8B-B14F-4D97-AF65-F5344CB8AC3E}">
        <p14:creationId xmlns:p14="http://schemas.microsoft.com/office/powerpoint/2010/main" val="3838252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normAutofit/>
          </a:bodyPr>
          <a:lstStyle/>
          <a:p>
            <a:pPr algn="ctr"/>
            <a:r>
              <a:rPr lang="es-MX" sz="3200" dirty="0">
                <a:solidFill>
                  <a:srgbClr val="FFFF00"/>
                </a:solidFill>
                <a:latin typeface="Arial Black" panose="020B0A04020102020204" pitchFamily="34" charset="0"/>
              </a:rPr>
              <a:t>Edificar para la perfección de los santos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353671"/>
            <a:ext cx="10515600" cy="4823292"/>
          </a:xfrm>
        </p:spPr>
        <p:txBody>
          <a:bodyPr/>
          <a:lstStyle/>
          <a:p>
            <a:r>
              <a:rPr lang="es-MX" dirty="0">
                <a:latin typeface="Arial Black" panose="020B0A04020102020204" pitchFamily="34" charset="0"/>
              </a:rPr>
              <a:t>Efe 4:11  Él mismo constituyó a unos, apóstoles; a otros, profetas; a otros, evangelistas; y a otros, pastores y maestros, </a:t>
            </a:r>
          </a:p>
          <a:p>
            <a:r>
              <a:rPr lang="es-MX" dirty="0">
                <a:latin typeface="Arial Black" panose="020B0A04020102020204" pitchFamily="34" charset="0"/>
              </a:rPr>
              <a:t>Efe 4:12  a fin de capacitar al pueblo de Dios para la obra de servicio, para </a:t>
            </a:r>
            <a:r>
              <a:rPr lang="es-MX" dirty="0">
                <a:solidFill>
                  <a:srgbClr val="FF0000"/>
                </a:solidFill>
                <a:latin typeface="Arial Black" panose="020B0A04020102020204" pitchFamily="34" charset="0"/>
              </a:rPr>
              <a:t>edificar el cuerpo de </a:t>
            </a:r>
            <a:r>
              <a:rPr lang="es-MX" dirty="0">
                <a:latin typeface="Arial Black" panose="020B0A04020102020204" pitchFamily="34" charset="0"/>
              </a:rPr>
              <a:t>Cristo. </a:t>
            </a:r>
          </a:p>
          <a:p>
            <a:r>
              <a:rPr lang="es-MX" dirty="0">
                <a:latin typeface="Arial Black" panose="020B0A04020102020204" pitchFamily="34" charset="0"/>
              </a:rPr>
              <a:t>Efe 4:13  De este modo, todos llegaremos a la unidad de la fe y del conocimiento del Hijo de Dios, a una humanidad perfecta que se conforme a la plena estatura de Cristo. </a:t>
            </a:r>
          </a:p>
        </p:txBody>
      </p:sp>
    </p:spTree>
    <p:extLst>
      <p:ext uri="{BB962C8B-B14F-4D97-AF65-F5344CB8AC3E}">
        <p14:creationId xmlns:p14="http://schemas.microsoft.com/office/powerpoint/2010/main" val="3057291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658906" y="1036731"/>
            <a:ext cx="9587753" cy="4351338"/>
          </a:xfrm>
        </p:spPr>
        <p:txBody>
          <a:bodyPr>
            <a:normAutofit fontScale="92500" lnSpcReduction="20000"/>
          </a:bodyPr>
          <a:lstStyle/>
          <a:p>
            <a:r>
              <a:rPr lang="es-MX" dirty="0">
                <a:latin typeface="Arial Black" panose="020B0A04020102020204" pitchFamily="34" charset="0"/>
              </a:rPr>
              <a:t>Dios ha dado a su Iglesia una enorme responsabilidad: hacer discípulos en todas las naciones (Mat_28:18-20). Involucra predicar, enseñar, sanar, nutrir, dar, administrar, edificar y muchas tareas más.</a:t>
            </a:r>
          </a:p>
          <a:p>
            <a:r>
              <a:rPr lang="es-MX" dirty="0">
                <a:latin typeface="Arial Black" panose="020B0A04020102020204" pitchFamily="34" charset="0"/>
              </a:rPr>
              <a:t> Si tuviéramos que cumplir este mandato como individuos, podríamos rendirnos aun antes de intentarlo, sería tarea imposible. Pero Dios nos ha llamado a ser miembros de su cuerpo.</a:t>
            </a:r>
          </a:p>
          <a:p>
            <a:r>
              <a:rPr lang="es-MX" dirty="0">
                <a:latin typeface="Arial Black" panose="020B0A04020102020204" pitchFamily="34" charset="0"/>
              </a:rPr>
              <a:t> Algunos podemos cumplir con una tarea, otros harán otra. Juntos podemos obedecerle mejor de lo que lo haríamos en forma individual. Trabajando juntos, como el cuerpo de Cristo, podemos expresar la plenitud de El</a:t>
            </a:r>
          </a:p>
        </p:txBody>
      </p:sp>
    </p:spTree>
    <p:extLst>
      <p:ext uri="{BB962C8B-B14F-4D97-AF65-F5344CB8AC3E}">
        <p14:creationId xmlns:p14="http://schemas.microsoft.com/office/powerpoint/2010/main" val="1961822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93694"/>
            <a:ext cx="9731188" cy="5083269"/>
          </a:xfrm>
        </p:spPr>
        <p:txBody>
          <a:bodyPr>
            <a:normAutofit fontScale="92500" lnSpcReduction="20000"/>
          </a:bodyPr>
          <a:lstStyle/>
          <a:p>
            <a:r>
              <a:rPr lang="es-MX" dirty="0">
                <a:latin typeface="Arial Black" panose="020B0A04020102020204" pitchFamily="34" charset="0"/>
              </a:rPr>
              <a:t>La razón de esta provisión divina para la iglesia se expresa muy claramente en los vv. 12 y 13. Tiene una finalidad doble: A fin de capacitar a los santos para la obra del ministerio y para la edificación del cuerpo de Cristo.</a:t>
            </a:r>
          </a:p>
          <a:p>
            <a:r>
              <a:rPr lang="es-MX" dirty="0">
                <a:latin typeface="Arial Black" panose="020B0A04020102020204" pitchFamily="34" charset="0"/>
              </a:rPr>
              <a:t> El ha dotado a algunos en particular para que éstos capaciten a todos en general. El efecto de esto se hace sentir directamente en la vida de los santos y en el crecimiento de la iglesia. Todos los santos (miembros de la iglesia) deben ser equipados para algún aspecto de la obra del ministerio, o sea, para el servicio cristiano.</a:t>
            </a:r>
          </a:p>
          <a:p>
            <a:r>
              <a:rPr lang="es-MX" dirty="0">
                <a:latin typeface="Arial Black" panose="020B0A04020102020204" pitchFamily="34" charset="0"/>
              </a:rPr>
              <a:t> Además, este servicio de parte de miembros equipados resultará en la edificación o el crecimiento del cuerpo de Cristo.</a:t>
            </a:r>
          </a:p>
        </p:txBody>
      </p:sp>
    </p:spTree>
    <p:extLst>
      <p:ext uri="{BB962C8B-B14F-4D97-AF65-F5344CB8AC3E}">
        <p14:creationId xmlns:p14="http://schemas.microsoft.com/office/powerpoint/2010/main" val="98560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66800"/>
            <a:ext cx="9829800" cy="5110163"/>
          </a:xfrm>
        </p:spPr>
        <p:txBody>
          <a:bodyPr>
            <a:normAutofit fontScale="92500" lnSpcReduction="20000"/>
          </a:bodyPr>
          <a:lstStyle/>
          <a:p>
            <a:r>
              <a:rPr lang="es-MX" dirty="0">
                <a:latin typeface="Arial Black" panose="020B0A04020102020204" pitchFamily="34" charset="0"/>
              </a:rPr>
              <a:t>Además de la unidad y madurez espirituales, el efecto de la obra de gracia de Cristo en la vida de su iglesia resulta en la estabilidad doctrinal. Este es el enfoque del v. 14. La madurez espiritual del v. 13 se contrasta con el niño fluctuante en el v. 14.</a:t>
            </a:r>
          </a:p>
          <a:p>
            <a:r>
              <a:rPr lang="es-MX" dirty="0">
                <a:latin typeface="Arial Black" panose="020B0A04020102020204" pitchFamily="34" charset="0"/>
              </a:rPr>
              <a:t> La frase para que ya no seamos niños es un advertencia contra la inmadurez. Esta falta de madurez se ilustra con una experiencia común de la naturaleza, sacudidos a la deriva y llevados a dondequiera por todo viento de doctrina. </a:t>
            </a:r>
          </a:p>
          <a:p>
            <a:r>
              <a:rPr lang="es-MX" dirty="0">
                <a:latin typeface="Arial Black" panose="020B0A04020102020204" pitchFamily="34" charset="0"/>
              </a:rPr>
              <a:t>Como el niño que no ha logrado una madurez es inestable, así son aquellos creyentes que no demuestran una madurez espiritual; son fluctuantes y víctimas fáciles de las maniobras de los maestros del error.  </a:t>
            </a:r>
            <a:r>
              <a:rPr lang="es-MX" sz="1700" dirty="0">
                <a:latin typeface="Arial Black" panose="020B0A04020102020204" pitchFamily="34" charset="0"/>
              </a:rPr>
              <a:t>(Comentario a la carta de Efesios. Comentario bíblico Mundo Hispano)</a:t>
            </a:r>
            <a:endParaRPr lang="es-MX" dirty="0">
              <a:latin typeface="Arial Black" panose="020B0A04020102020204" pitchFamily="34" charset="0"/>
            </a:endParaRPr>
          </a:p>
        </p:txBody>
      </p:sp>
    </p:spTree>
    <p:extLst>
      <p:ext uri="{BB962C8B-B14F-4D97-AF65-F5344CB8AC3E}">
        <p14:creationId xmlns:p14="http://schemas.microsoft.com/office/powerpoint/2010/main" val="228668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76B6A-1F7B-ACB8-2373-BDDE3E6F0D98}"/>
              </a:ext>
            </a:extLst>
          </p:cNvPr>
          <p:cNvSpPr>
            <a:spLocks noGrp="1"/>
          </p:cNvSpPr>
          <p:nvPr>
            <p:ph type="title"/>
          </p:nvPr>
        </p:nvSpPr>
        <p:spPr>
          <a:xfrm>
            <a:off x="838200" y="365125"/>
            <a:ext cx="10515600" cy="674781"/>
          </a:xfrm>
        </p:spPr>
        <p:txBody>
          <a:bodyPr>
            <a:normAutofit fontScale="90000"/>
          </a:bodyPr>
          <a:lstStyle/>
          <a:p>
            <a:pPr algn="ctr"/>
            <a:r>
              <a:rPr lang="es-MX" dirty="0">
                <a:latin typeface="Arial Black" panose="020B0A04020102020204" pitchFamily="34" charset="0"/>
              </a:rPr>
              <a:t>Edificar con Fe</a:t>
            </a:r>
          </a:p>
        </p:txBody>
      </p:sp>
      <p:sp>
        <p:nvSpPr>
          <p:cNvPr id="3" name="Marcador de contenido 2">
            <a:extLst>
              <a:ext uri="{FF2B5EF4-FFF2-40B4-BE49-F238E27FC236}">
                <a16:creationId xmlns:a16="http://schemas.microsoft.com/office/drawing/2014/main" id="{36D563B9-5AD9-251A-6EE0-DE1B48509F3A}"/>
              </a:ext>
            </a:extLst>
          </p:cNvPr>
          <p:cNvSpPr>
            <a:spLocks noGrp="1"/>
          </p:cNvSpPr>
          <p:nvPr>
            <p:ph idx="1"/>
          </p:nvPr>
        </p:nvSpPr>
        <p:spPr>
          <a:xfrm>
            <a:off x="838200" y="1039906"/>
            <a:ext cx="10152529" cy="5137057"/>
          </a:xfrm>
        </p:spPr>
        <p:txBody>
          <a:bodyPr>
            <a:normAutofit/>
          </a:bodyPr>
          <a:lstStyle/>
          <a:p>
            <a:r>
              <a:rPr lang="es-MX" sz="2400" dirty="0">
                <a:latin typeface="Arial Black" panose="020B0A04020102020204" pitchFamily="34" charset="0"/>
              </a:rPr>
              <a:t> “La fe permite comprender la arquitectura de las </a:t>
            </a:r>
          </a:p>
          <a:p>
            <a:r>
              <a:rPr lang="es-MX" sz="2400" dirty="0">
                <a:latin typeface="Arial Black" panose="020B0A04020102020204" pitchFamily="34" charset="0"/>
              </a:rPr>
              <a:t>relaciones humanas, porque capta su fundamento último y su destino definitivo en Dios, en su amor, y así ilumina el arte de la edificación, contribuyendo al bien común. </a:t>
            </a:r>
          </a:p>
          <a:p>
            <a:r>
              <a:rPr lang="es-MX" sz="2400" dirty="0">
                <a:latin typeface="Arial Black" panose="020B0A04020102020204" pitchFamily="34" charset="0"/>
              </a:rPr>
              <a:t>Sí, la fe es un bien para todos, es un bien común; su luz no luce sólo dentro de la Iglesia ni sirve únicamente para construir una ciudad eterna en el más allá; nos ayuda a edificar nuestras sociedades, para que avancen hacia el futuro con esperanza” </a:t>
            </a:r>
            <a:r>
              <a:rPr lang="es-MX" sz="1200" dirty="0">
                <a:latin typeface="Arial Black" panose="020B0A04020102020204" pitchFamily="34" charset="0"/>
              </a:rPr>
              <a:t>(</a:t>
            </a:r>
            <a:r>
              <a:rPr lang="es-MX" sz="1400" dirty="0">
                <a:latin typeface="Arial Black" panose="020B0A04020102020204" pitchFamily="34" charset="0"/>
              </a:rPr>
              <a:t>16)</a:t>
            </a:r>
          </a:p>
          <a:p>
            <a:r>
              <a:rPr lang="es-MX" sz="2400" dirty="0">
                <a:latin typeface="Arial Black" panose="020B0A04020102020204" pitchFamily="34" charset="0"/>
              </a:rPr>
              <a:t>. De aquí que la crisis de la familia coincide con la </a:t>
            </a:r>
          </a:p>
          <a:p>
            <a:r>
              <a:rPr lang="es-MX" sz="2400" dirty="0">
                <a:latin typeface="Arial Black" panose="020B0A04020102020204" pitchFamily="34" charset="0"/>
              </a:rPr>
              <a:t>crisis de la fe, con la falta de una luz para edificar.</a:t>
            </a:r>
          </a:p>
          <a:p>
            <a:endParaRPr lang="es-MX" sz="2400" dirty="0">
              <a:latin typeface="Arial Black" panose="020B0A04020102020204" pitchFamily="34" charset="0"/>
            </a:endParaRPr>
          </a:p>
          <a:p>
            <a:pPr algn="r"/>
            <a:r>
              <a:rPr lang="es-MX" sz="1400" dirty="0">
                <a:latin typeface="Arial Black" panose="020B0A04020102020204" pitchFamily="34" charset="0"/>
              </a:rPr>
              <a:t>(16 FRANCISCO, </a:t>
            </a:r>
            <a:r>
              <a:rPr lang="es-MX" sz="1400" dirty="0" err="1">
                <a:latin typeface="Arial Black" panose="020B0A04020102020204" pitchFamily="34" charset="0"/>
              </a:rPr>
              <a:t>C.Enc</a:t>
            </a:r>
            <a:r>
              <a:rPr lang="es-MX" sz="1400" dirty="0">
                <a:latin typeface="Arial Black" panose="020B0A04020102020204" pitchFamily="34" charset="0"/>
              </a:rPr>
              <a:t>. Lumen </a:t>
            </a:r>
            <a:r>
              <a:rPr lang="es-MX" sz="1400" dirty="0" err="1">
                <a:latin typeface="Arial Black" panose="020B0A04020102020204" pitchFamily="34" charset="0"/>
              </a:rPr>
              <a:t>fidei</a:t>
            </a:r>
            <a:r>
              <a:rPr lang="es-MX" sz="1400" dirty="0">
                <a:latin typeface="Arial Black" panose="020B0A04020102020204" pitchFamily="34" charset="0"/>
              </a:rPr>
              <a:t>, n. 51.)</a:t>
            </a:r>
          </a:p>
        </p:txBody>
      </p:sp>
    </p:spTree>
    <p:extLst>
      <p:ext uri="{BB962C8B-B14F-4D97-AF65-F5344CB8AC3E}">
        <p14:creationId xmlns:p14="http://schemas.microsoft.com/office/powerpoint/2010/main" val="3356872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C7880-854C-62AE-4A90-F87FB5323B24}"/>
              </a:ext>
            </a:extLst>
          </p:cNvPr>
          <p:cNvSpPr>
            <a:spLocks noGrp="1"/>
          </p:cNvSpPr>
          <p:nvPr>
            <p:ph type="title"/>
          </p:nvPr>
        </p:nvSpPr>
        <p:spPr/>
        <p:txBody>
          <a:bodyPr/>
          <a:lstStyle/>
          <a:p>
            <a:pPr algn="ctr"/>
            <a:r>
              <a:rPr lang="es-MX" dirty="0">
                <a:latin typeface="Arial Black" panose="020B0A04020102020204" pitchFamily="34" charset="0"/>
              </a:rPr>
              <a:t>Planeación de la acción de edificar.</a:t>
            </a:r>
          </a:p>
        </p:txBody>
      </p:sp>
    </p:spTree>
    <p:extLst>
      <p:ext uri="{BB962C8B-B14F-4D97-AF65-F5344CB8AC3E}">
        <p14:creationId xmlns:p14="http://schemas.microsoft.com/office/powerpoint/2010/main" val="1994967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Nuestros recursos: Los diferentes ministerios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946341" cy="4351338"/>
          </a:xfrm>
        </p:spPr>
        <p:txBody>
          <a:bodyPr/>
          <a:lstStyle/>
          <a:p>
            <a:r>
              <a:rPr lang="es-MX" dirty="0">
                <a:latin typeface="Arial Black" panose="020B0A04020102020204" pitchFamily="34" charset="0"/>
              </a:rPr>
              <a:t>Efe 2:20  edificados sobre el fundamento de los apóstoles y los profetas, siendo Cristo Jesús mismo la piedra angular. </a:t>
            </a:r>
          </a:p>
          <a:p>
            <a:r>
              <a:rPr lang="es-MX" dirty="0">
                <a:latin typeface="Arial Black" panose="020B0A04020102020204" pitchFamily="34" charset="0"/>
              </a:rPr>
              <a:t>Efe 2:21  En él todo el edificio, bien armado, se va levantando para llegar a ser un templo santo en el Señor. </a:t>
            </a:r>
          </a:p>
          <a:p>
            <a:r>
              <a:rPr lang="es-MX" dirty="0">
                <a:latin typeface="Arial Black" panose="020B0A04020102020204" pitchFamily="34" charset="0"/>
              </a:rPr>
              <a:t>Efe 2:22  En él también ustedes son edificados juntamente para ser morada de Dios por su Espíritu.</a:t>
            </a:r>
          </a:p>
        </p:txBody>
      </p:sp>
    </p:spTree>
    <p:extLst>
      <p:ext uri="{BB962C8B-B14F-4D97-AF65-F5344CB8AC3E}">
        <p14:creationId xmlns:p14="http://schemas.microsoft.com/office/powerpoint/2010/main" val="3975332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57836"/>
            <a:ext cx="9498106" cy="5119128"/>
          </a:xfrm>
        </p:spPr>
        <p:txBody>
          <a:bodyPr>
            <a:normAutofit fontScale="92500" lnSpcReduction="10000"/>
          </a:bodyPr>
          <a:lstStyle/>
          <a:p>
            <a:r>
              <a:rPr lang="es-MX" dirty="0">
                <a:latin typeface="Arial Black" panose="020B0A04020102020204" pitchFamily="34" charset="0"/>
              </a:rPr>
              <a:t>Indica que esta edificación ha sido hecha sobre el fundamento de los apóstoles y de los profetas (v. 20).</a:t>
            </a:r>
          </a:p>
          <a:p>
            <a:r>
              <a:rPr lang="es-MX" dirty="0">
                <a:latin typeface="Arial Black" panose="020B0A04020102020204" pitchFamily="34" charset="0"/>
              </a:rPr>
              <a:t> Esto significa que la edificación se funde en las enseñanzas de éstos, no como fundamento propio, sino las enseñanzas que éstos habían dado acerca de Jesús, quien en 1Co_3:11 es identificado como el único fundamento. </a:t>
            </a:r>
          </a:p>
          <a:p>
            <a:r>
              <a:rPr lang="es-MX" dirty="0">
                <a:latin typeface="Arial Black" panose="020B0A04020102020204" pitchFamily="34" charset="0"/>
              </a:rPr>
              <a:t>El comentario sugiere que esta figura significa “el fundamento que consiste de ellos, por cuanto su doctrina es la base de vuestra fe”. Es decir, que ellos fueron los maestros inspirados y portadores de la autoridad divina. Ellos fueron los que fraguaron el concepto del fundamento de la iglesia, el cual es Jesús.</a:t>
            </a:r>
          </a:p>
        </p:txBody>
      </p:sp>
    </p:spTree>
    <p:extLst>
      <p:ext uri="{BB962C8B-B14F-4D97-AF65-F5344CB8AC3E}">
        <p14:creationId xmlns:p14="http://schemas.microsoft.com/office/powerpoint/2010/main" val="1669988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656851"/>
          </a:xfrm>
        </p:spPr>
        <p:txBody>
          <a:bodyPr>
            <a:normAutofit fontScale="90000"/>
          </a:bodyPr>
          <a:lstStyle/>
          <a:p>
            <a:pPr algn="ctr"/>
            <a:r>
              <a:rPr lang="es-MX" dirty="0">
                <a:latin typeface="Arial Black" panose="020B0A04020102020204" pitchFamily="34" charset="0"/>
              </a:rPr>
              <a:t>La Iglesia como un cuerpo</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83341"/>
            <a:ext cx="9668435" cy="4993622"/>
          </a:xfrm>
        </p:spPr>
        <p:txBody>
          <a:bodyPr>
            <a:normAutofit lnSpcReduction="10000"/>
          </a:bodyPr>
          <a:lstStyle/>
          <a:p>
            <a:r>
              <a:rPr lang="es-MX" dirty="0">
                <a:latin typeface="Arial Black" panose="020B0A04020102020204" pitchFamily="34" charset="0"/>
              </a:rPr>
              <a:t>Rom 12:5  así nosotros, siendo muchos, somos un cuerpo en Cristo,(A) y todos miembros los unos de los otros. </a:t>
            </a:r>
          </a:p>
          <a:p>
            <a:r>
              <a:rPr lang="es-MX" dirty="0">
                <a:latin typeface="Arial Black" panose="020B0A04020102020204" pitchFamily="34" charset="0"/>
              </a:rPr>
              <a:t>Rom 12:6  De manera que, teniendo diferentes dones, según la gracia que nos es dada,(B) si el de profecía, úsese conforme a la medida de la fe; </a:t>
            </a:r>
          </a:p>
          <a:p>
            <a:r>
              <a:rPr lang="es-MX" dirty="0">
                <a:latin typeface="Arial Black" panose="020B0A04020102020204" pitchFamily="34" charset="0"/>
              </a:rPr>
              <a:t>Rom 12:7  o si de servicio, en servir; o el que enseña, en la enseñanza; </a:t>
            </a:r>
          </a:p>
          <a:p>
            <a:r>
              <a:rPr lang="es-MX" dirty="0">
                <a:latin typeface="Arial Black" panose="020B0A04020102020204" pitchFamily="34" charset="0"/>
              </a:rPr>
              <a:t>Rom 12:8  el que exhorta, en la exhortación; el que reparte, con liberalidad; el que preside, con solicitud; el que hace misericordia, con alegría. </a:t>
            </a:r>
          </a:p>
        </p:txBody>
      </p:sp>
    </p:spTree>
    <p:extLst>
      <p:ext uri="{BB962C8B-B14F-4D97-AF65-F5344CB8AC3E}">
        <p14:creationId xmlns:p14="http://schemas.microsoft.com/office/powerpoint/2010/main" val="2275465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658905" y="1171202"/>
            <a:ext cx="9632577" cy="4351338"/>
          </a:xfrm>
        </p:spPr>
        <p:txBody>
          <a:bodyPr/>
          <a:lstStyle/>
          <a:p>
            <a:r>
              <a:rPr lang="es-MX" dirty="0">
                <a:latin typeface="Arial Black" panose="020B0A04020102020204" pitchFamily="34" charset="0"/>
              </a:rPr>
              <a:t>1Pe 4:10  Cada uno según el don que ha recibido, minístrelo a los otros, como buenos administradores de la multiforme gracia de Dios. </a:t>
            </a:r>
          </a:p>
          <a:p>
            <a:r>
              <a:rPr lang="es-MX" dirty="0">
                <a:latin typeface="Arial Black" panose="020B0A04020102020204" pitchFamily="34" charset="0"/>
              </a:rPr>
              <a:t>1Pe 4:11  Si alguno habla, hable conforme a las palabras de Dios; si alguno ministra, ministre conforme al poder que Dios da, para que en todo sea Dios glorificado por Jesucristo, a quien pertenecen la gloria y el imperio por los siglos de los siglos. Amén. </a:t>
            </a:r>
          </a:p>
        </p:txBody>
      </p:sp>
    </p:spTree>
    <p:extLst>
      <p:ext uri="{BB962C8B-B14F-4D97-AF65-F5344CB8AC3E}">
        <p14:creationId xmlns:p14="http://schemas.microsoft.com/office/powerpoint/2010/main" val="1732958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326776"/>
            <a:ext cx="10515600" cy="4850187"/>
          </a:xfrm>
        </p:spPr>
        <p:txBody>
          <a:bodyPr/>
          <a:lstStyle/>
          <a:p>
            <a:r>
              <a:rPr lang="es-MX" dirty="0">
                <a:latin typeface="Arial Black" panose="020B0A04020102020204" pitchFamily="34" charset="0"/>
              </a:rPr>
              <a:t>4 . 10 administradores, oikonomos  Strong #3623: Compare «economía». De </a:t>
            </a:r>
            <a:r>
              <a:rPr lang="es-MX" dirty="0" err="1">
                <a:latin typeface="Arial Black" panose="020B0A04020102020204" pitchFamily="34" charset="0"/>
              </a:rPr>
              <a:t>oikos</a:t>
            </a:r>
            <a:r>
              <a:rPr lang="es-MX" dirty="0">
                <a:latin typeface="Arial Black" panose="020B0A04020102020204" pitchFamily="34" charset="0"/>
              </a:rPr>
              <a:t>  «casa», y </a:t>
            </a:r>
            <a:r>
              <a:rPr lang="es-MX" dirty="0" err="1">
                <a:latin typeface="Arial Black" panose="020B0A04020102020204" pitchFamily="34" charset="0"/>
              </a:rPr>
              <a:t>nemo</a:t>
            </a:r>
            <a:r>
              <a:rPr lang="es-MX" dirty="0">
                <a:latin typeface="Arial Black" panose="020B0A04020102020204" pitchFamily="34" charset="0"/>
              </a:rPr>
              <a:t>  «arreglar». Originalmente, la palabra se refería al gerente de una casa o propiedad, y después, en un sentido más amplio, un administrador o un mayordomo en general.</a:t>
            </a:r>
          </a:p>
          <a:p>
            <a:r>
              <a:rPr lang="es-MX" dirty="0">
                <a:latin typeface="Arial Black" panose="020B0A04020102020204" pitchFamily="34" charset="0"/>
              </a:rPr>
              <a:t> En 1Co_4:1 y Tit_1:7, se refiere a ministros cristianos; pero en 1Pe_4:10 habla de cristianos en general, quienes usan los dones que les fueron confiados por el Señor para fortalecer y alentar a sus compañeros creyentes.</a:t>
            </a:r>
          </a:p>
        </p:txBody>
      </p:sp>
    </p:spTree>
    <p:extLst>
      <p:ext uri="{BB962C8B-B14F-4D97-AF65-F5344CB8AC3E}">
        <p14:creationId xmlns:p14="http://schemas.microsoft.com/office/powerpoint/2010/main" val="2661103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La edificación mutua</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569824" cy="4351338"/>
          </a:xfrm>
        </p:spPr>
        <p:txBody>
          <a:bodyPr/>
          <a:lstStyle/>
          <a:p>
            <a:r>
              <a:rPr lang="es-MX" dirty="0">
                <a:latin typeface="Arial Black" panose="020B0A04020102020204" pitchFamily="34" charset="0"/>
              </a:rPr>
              <a:t>Rom 14:19  Así que, sigamos lo que contribuye a la paz y a la mutua edificación. </a:t>
            </a:r>
          </a:p>
          <a:p>
            <a:r>
              <a:rPr lang="es-MX" dirty="0">
                <a:latin typeface="Arial Black" panose="020B0A04020102020204" pitchFamily="34" charset="0"/>
              </a:rPr>
              <a:t>Aquí es importante anotar que se requiere un estudio especialmente para tratar el tema de los dones de Romanos 12 y 1ª. Corintios 12.</a:t>
            </a:r>
          </a:p>
          <a:p>
            <a:r>
              <a:rPr lang="es-MX" dirty="0">
                <a:latin typeface="Arial Black" panose="020B0A04020102020204" pitchFamily="34" charset="0"/>
              </a:rPr>
              <a:t>Para poder tratarlo con cuidado debe ser un estudio aparte. Solo puedo mencionar algunos conceptos sobre el tema-</a:t>
            </a:r>
          </a:p>
        </p:txBody>
      </p:sp>
    </p:spTree>
    <p:extLst>
      <p:ext uri="{BB962C8B-B14F-4D97-AF65-F5344CB8AC3E}">
        <p14:creationId xmlns:p14="http://schemas.microsoft.com/office/powerpoint/2010/main" val="1963088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6"/>
            <a:ext cx="10515600" cy="558240"/>
          </a:xfrm>
        </p:spPr>
        <p:txBody>
          <a:bodyPr>
            <a:normAutofit fontScale="90000"/>
          </a:bodyPr>
          <a:lstStyle/>
          <a:p>
            <a:pPr algn="ctr"/>
            <a:r>
              <a:rPr lang="es-MX" dirty="0">
                <a:latin typeface="Arial Black" panose="020B0A04020102020204" pitchFamily="34" charset="0"/>
              </a:rPr>
              <a:t>La diversidad de funciones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228165"/>
            <a:ext cx="10515600" cy="4948798"/>
          </a:xfrm>
        </p:spPr>
        <p:txBody>
          <a:bodyPr>
            <a:normAutofit fontScale="85000" lnSpcReduction="20000"/>
          </a:bodyPr>
          <a:lstStyle/>
          <a:p>
            <a:r>
              <a:rPr lang="es-MX" dirty="0">
                <a:latin typeface="Arial Black" panose="020B0A04020102020204" pitchFamily="34" charset="0"/>
              </a:rPr>
              <a:t>1Co 12:14  Además, el cuerpo no es un solo miembro, sino muchos. </a:t>
            </a:r>
          </a:p>
          <a:p>
            <a:r>
              <a:rPr lang="es-MX" dirty="0">
                <a:latin typeface="Arial Black" panose="020B0A04020102020204" pitchFamily="34" charset="0"/>
              </a:rPr>
              <a:t>1Co 12:15  Si dijere el pie: Porque no soy mano, no soy del cuerpo, ¿por eso no será del cuerpo? </a:t>
            </a:r>
          </a:p>
          <a:p>
            <a:r>
              <a:rPr lang="es-MX" dirty="0">
                <a:latin typeface="Arial Black" panose="020B0A04020102020204" pitchFamily="34" charset="0"/>
              </a:rPr>
              <a:t>1Co 12:16  Y si dijere la oreja: Porque no soy ojo, no soy del cuerpo, ¿por eso no será del cuerpo? </a:t>
            </a:r>
          </a:p>
          <a:p>
            <a:r>
              <a:rPr lang="es-MX" dirty="0">
                <a:latin typeface="Arial Black" panose="020B0A04020102020204" pitchFamily="34" charset="0"/>
              </a:rPr>
              <a:t>1Co 12:17  Si todo el cuerpo fuese ojo, ¿dónde estaría el oído? Si todo fuese oído, ¿dónde estaría el olfato? </a:t>
            </a:r>
          </a:p>
          <a:p>
            <a:r>
              <a:rPr lang="es-MX" dirty="0">
                <a:latin typeface="Arial Black" panose="020B0A04020102020204" pitchFamily="34" charset="0"/>
              </a:rPr>
              <a:t>1Co 12:18  Mas ahora Dios ha colocado los miembros cada uno de ellos en el cuerpo, como él quiso. </a:t>
            </a:r>
          </a:p>
          <a:p>
            <a:r>
              <a:rPr lang="es-MX" dirty="0">
                <a:latin typeface="Arial Black" panose="020B0A04020102020204" pitchFamily="34" charset="0"/>
              </a:rPr>
              <a:t>1Co 12:19  Porque si todos fueran un solo miembro, ¿dónde estaría el cuerpo? </a:t>
            </a:r>
          </a:p>
          <a:p>
            <a:r>
              <a:rPr lang="es-MX" dirty="0">
                <a:latin typeface="Arial Black" panose="020B0A04020102020204" pitchFamily="34" charset="0"/>
              </a:rPr>
              <a:t>1Co 12:20  Pero ahora son muchos los miembros, pero el cuerpo es uno solo. </a:t>
            </a:r>
          </a:p>
        </p:txBody>
      </p:sp>
    </p:spTree>
    <p:extLst>
      <p:ext uri="{BB962C8B-B14F-4D97-AF65-F5344CB8AC3E}">
        <p14:creationId xmlns:p14="http://schemas.microsoft.com/office/powerpoint/2010/main" val="2182249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959224"/>
            <a:ext cx="9838765" cy="5217739"/>
          </a:xfrm>
        </p:spPr>
        <p:txBody>
          <a:bodyPr>
            <a:normAutofit/>
          </a:bodyPr>
          <a:lstStyle/>
          <a:p>
            <a:r>
              <a:rPr lang="es-MX" dirty="0">
                <a:latin typeface="Arial Black" panose="020B0A04020102020204" pitchFamily="34" charset="0"/>
              </a:rPr>
              <a:t>La diversidad de ministerios o dones, promueve la necesidad de la unidad. Cada uno ha recibido una capacidad que le es necesaria a los demás y por lo tanto crea un sentido de dependencia en un compañerismo sano.</a:t>
            </a:r>
          </a:p>
          <a:p>
            <a:r>
              <a:rPr lang="es-MX" dirty="0">
                <a:latin typeface="Arial Black" panose="020B0A04020102020204" pitchFamily="34" charset="0"/>
              </a:rPr>
              <a:t>Los dones dados no implican grados de calidad o de autoridad sobre los demás sino áreas de servicio.</a:t>
            </a:r>
          </a:p>
          <a:p>
            <a:r>
              <a:rPr lang="es-MX" sz="1600" dirty="0">
                <a:latin typeface="Arial Black" panose="020B0A04020102020204" pitchFamily="34" charset="0"/>
              </a:rPr>
              <a:t>1Co 12:21  Ni el ojo puede decir a la mano: No te necesito, ni tampoco la cabeza a los pies: No tengo necesidad de vosotros. </a:t>
            </a:r>
          </a:p>
          <a:p>
            <a:r>
              <a:rPr lang="es-MX" sz="1600" dirty="0">
                <a:latin typeface="Arial Black" panose="020B0A04020102020204" pitchFamily="34" charset="0"/>
              </a:rPr>
              <a:t>1Co 12:22  Antes bien los miembros del cuerpo que parecen más débiles, son los más necesarios; </a:t>
            </a:r>
          </a:p>
          <a:p>
            <a:r>
              <a:rPr lang="es-MX" sz="1600" dirty="0">
                <a:latin typeface="Arial Black" panose="020B0A04020102020204" pitchFamily="34" charset="0"/>
              </a:rPr>
              <a:t>1Co 12:23  y a aquellos del cuerpo que nos parecen menos dignos, a éstos vestimos más dignamente; y los que en nosotros son menos decorosos, se tratan con más decoro. </a:t>
            </a:r>
          </a:p>
        </p:txBody>
      </p:sp>
    </p:spTree>
    <p:extLst>
      <p:ext uri="{BB962C8B-B14F-4D97-AF65-F5344CB8AC3E}">
        <p14:creationId xmlns:p14="http://schemas.microsoft.com/office/powerpoint/2010/main" val="3242343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502024" y="1111624"/>
            <a:ext cx="9789458" cy="5065339"/>
          </a:xfrm>
        </p:spPr>
        <p:txBody>
          <a:bodyPr>
            <a:normAutofit fontScale="85000" lnSpcReduction="20000"/>
          </a:bodyPr>
          <a:lstStyle/>
          <a:p>
            <a:r>
              <a:rPr lang="es-MX" dirty="0">
                <a:latin typeface="Arial Black" panose="020B0A04020102020204" pitchFamily="34" charset="0"/>
              </a:rPr>
              <a:t>Rom 12:5  así nosotros, siendo muchos, somos un cuerpo en Cristo,(A) y todos miembros los unos de los otros. </a:t>
            </a:r>
          </a:p>
          <a:p>
            <a:r>
              <a:rPr lang="es-MX" dirty="0">
                <a:latin typeface="Arial Black" panose="020B0A04020102020204" pitchFamily="34" charset="0"/>
              </a:rPr>
              <a:t>Rom 12:6  De manera que, teniendo diferentes dones, según la gracia que nos es dada,(B) si el de profecía, úsese conforme a la medida de la fe; </a:t>
            </a:r>
          </a:p>
          <a:p>
            <a:r>
              <a:rPr lang="es-MX" dirty="0">
                <a:latin typeface="Arial Black" panose="020B0A04020102020204" pitchFamily="34" charset="0"/>
              </a:rPr>
              <a:t>Rom 12:7  o si de servicio, en servir; o el que enseña, en la enseñanza; </a:t>
            </a:r>
          </a:p>
          <a:p>
            <a:r>
              <a:rPr lang="es-MX" dirty="0">
                <a:latin typeface="Arial Black" panose="020B0A04020102020204" pitchFamily="34" charset="0"/>
              </a:rPr>
              <a:t>Rom 12:8  el que exhorta, en la exhortación; el que reparte, con liberalidad; el que preside, con solicitud; el que hace misericordia, con alegría. </a:t>
            </a:r>
          </a:p>
          <a:p>
            <a:r>
              <a:rPr lang="es-MX" dirty="0">
                <a:latin typeface="Arial Black" panose="020B0A04020102020204" pitchFamily="34" charset="0"/>
              </a:rPr>
              <a:t>Rom 12:9  El amor sea sin fingimiento. Aborreced lo malo, seguid lo bueno. </a:t>
            </a:r>
          </a:p>
          <a:p>
            <a:r>
              <a:rPr lang="es-MX" dirty="0">
                <a:latin typeface="Arial Black" panose="020B0A04020102020204" pitchFamily="34" charset="0"/>
              </a:rPr>
              <a:t>Rom 12:10  Amaos los unos a los otros con amor fraternal; en cuanto a honra, prefiriéndoos los unos a los otros. </a:t>
            </a:r>
          </a:p>
        </p:txBody>
      </p:sp>
    </p:spTree>
    <p:extLst>
      <p:ext uri="{BB962C8B-B14F-4D97-AF65-F5344CB8AC3E}">
        <p14:creationId xmlns:p14="http://schemas.microsoft.com/office/powerpoint/2010/main" val="21115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344706"/>
            <a:ext cx="9643533" cy="4832257"/>
          </a:xfrm>
        </p:spPr>
        <p:txBody>
          <a:bodyPr/>
          <a:lstStyle/>
          <a:p>
            <a:r>
              <a:rPr lang="es-MX" dirty="0">
                <a:latin typeface="Arial Black" panose="020B0A04020102020204" pitchFamily="34" charset="0"/>
              </a:rPr>
              <a:t>Y como debemos entender la acción de edificar a la iglesia?</a:t>
            </a:r>
          </a:p>
          <a:p>
            <a:r>
              <a:rPr lang="es-MX" dirty="0">
                <a:latin typeface="Arial Black" panose="020B0A04020102020204" pitchFamily="34" charset="0"/>
              </a:rPr>
              <a:t>Cada referencia bíblica que menciona el edificar, esta relacionado con todas las áreas que corresponde a la vida de la iglesia.</a:t>
            </a:r>
          </a:p>
          <a:p>
            <a:r>
              <a:rPr lang="es-MX" dirty="0">
                <a:latin typeface="Arial Black" panose="020B0A04020102020204" pitchFamily="34" charset="0"/>
              </a:rPr>
              <a:t>Lo  doctrinal, la espiritualidad, los ministerios, las relaciones como familia de Dios, la misión hacia el mundo</a:t>
            </a:r>
          </a:p>
        </p:txBody>
      </p:sp>
    </p:spTree>
    <p:extLst>
      <p:ext uri="{BB962C8B-B14F-4D97-AF65-F5344CB8AC3E}">
        <p14:creationId xmlns:p14="http://schemas.microsoft.com/office/powerpoint/2010/main" val="503842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054661"/>
            <a:ext cx="9668435" cy="4351338"/>
          </a:xfrm>
        </p:spPr>
        <p:txBody>
          <a:bodyPr>
            <a:normAutofit lnSpcReduction="10000"/>
          </a:bodyPr>
          <a:lstStyle/>
          <a:p>
            <a:r>
              <a:rPr lang="es-MX" dirty="0">
                <a:latin typeface="Arial Black" panose="020B0A04020102020204" pitchFamily="34" charset="0"/>
              </a:rPr>
              <a:t>Rom 12:3  Por el encargo que Dios en su bondad me ha dado,[h] digo a todos ustedes que ninguno piense de sí mismo más de lo que debe pensar. Antes bien, cada uno piense de sí con moderación, según los dones que Dios le haya dado junto con la fe. (DHH, 1994)</a:t>
            </a:r>
          </a:p>
          <a:p>
            <a:r>
              <a:rPr lang="es-MX" dirty="0">
                <a:latin typeface="Arial Black" panose="020B0A04020102020204" pitchFamily="34" charset="0"/>
              </a:rPr>
              <a:t>“Ninguno tenga una mentalidad superior (altiva) a la que debe tener, sino que tenga la mentalidad que conduzca a una mentalidad sobria.” [Calvino, Alford.] Esto no es sino una manera fuerte de caracterizar todo indebido ensalzamiento egoísta.</a:t>
            </a:r>
          </a:p>
        </p:txBody>
      </p:sp>
    </p:spTree>
    <p:extLst>
      <p:ext uri="{BB962C8B-B14F-4D97-AF65-F5344CB8AC3E}">
        <p14:creationId xmlns:p14="http://schemas.microsoft.com/office/powerpoint/2010/main" val="3605743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952687"/>
          </a:xfrm>
        </p:spPr>
        <p:txBody>
          <a:bodyPr>
            <a:normAutofit/>
          </a:bodyPr>
          <a:lstStyle/>
          <a:p>
            <a:pPr algn="ctr"/>
            <a:r>
              <a:rPr lang="es-MX" sz="2800" dirty="0">
                <a:solidFill>
                  <a:srgbClr val="FFFF00"/>
                </a:solidFill>
                <a:latin typeface="Arial Black" panose="020B0A04020102020204" pitchFamily="34" charset="0"/>
              </a:rPr>
              <a:t>Todo elemento del culto debe ser para edificación.</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825625"/>
            <a:ext cx="9856694" cy="4351338"/>
          </a:xfrm>
        </p:spPr>
        <p:txBody>
          <a:bodyPr>
            <a:normAutofit fontScale="92500" lnSpcReduction="10000"/>
          </a:bodyPr>
          <a:lstStyle/>
          <a:p>
            <a:r>
              <a:rPr lang="es-MX" dirty="0">
                <a:latin typeface="Arial Black" panose="020B0A04020102020204" pitchFamily="34" charset="0"/>
              </a:rPr>
              <a:t>1Co 14:26  ¿Qué hay, pues, hermanos? Cuando os reunís, cada uno de vosotros tiene salmo, tiene doctrina, tiene lengua, tiene revelación, tiene interpretación. Hágase todo para edificación.</a:t>
            </a:r>
          </a:p>
          <a:p>
            <a:r>
              <a:rPr lang="es-MX" dirty="0">
                <a:latin typeface="Arial Black" panose="020B0A04020102020204" pitchFamily="34" charset="0"/>
              </a:rPr>
              <a:t>Todo lo que se haga en las reuniones de adoración deben beneficiar a los adoradores. Este principio se refiere a cada aspecto: canto, predicación y el ejercicio de los dones espirituales. Aquellos que contribuyen en el servicio (cantantes, predicadores, lectores) deben ser motivados principalmente por el amor, hablando palabras que ayuden a fortalecer la fe de otros creyentes.</a:t>
            </a:r>
          </a:p>
        </p:txBody>
      </p:sp>
    </p:spTree>
    <p:extLst>
      <p:ext uri="{BB962C8B-B14F-4D97-AF65-F5344CB8AC3E}">
        <p14:creationId xmlns:p14="http://schemas.microsoft.com/office/powerpoint/2010/main" val="1941985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6"/>
            <a:ext cx="10515600" cy="432734"/>
          </a:xfrm>
        </p:spPr>
        <p:txBody>
          <a:bodyPr>
            <a:normAutofit fontScale="90000"/>
          </a:bodyPr>
          <a:lstStyle/>
          <a:p>
            <a:pPr algn="ctr"/>
            <a:r>
              <a:rPr lang="es-MX" sz="3200" dirty="0">
                <a:latin typeface="Arial Black" panose="020B0A04020102020204" pitchFamily="34" charset="0"/>
              </a:rPr>
              <a:t>Los riesgos históricos en el culto a Dios.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29553"/>
            <a:ext cx="10515600" cy="5047410"/>
          </a:xfrm>
        </p:spPr>
        <p:txBody>
          <a:bodyPr>
            <a:normAutofit fontScale="92500" lnSpcReduction="10000"/>
          </a:bodyPr>
          <a:lstStyle/>
          <a:p>
            <a:r>
              <a:rPr lang="es-MX" dirty="0">
                <a:latin typeface="Arial Black" panose="020B0A04020102020204" pitchFamily="34" charset="0"/>
              </a:rPr>
              <a:t>Isa 1:11  «¿De qué me sirven sus muchos sacrificios? —dice el SEÑOR—. Harto estoy de holocaustos de carneros y de la grasa de animales engordados; la sangre de toros, corderos y cabras no me complace. </a:t>
            </a:r>
          </a:p>
          <a:p>
            <a:r>
              <a:rPr lang="es-MX" dirty="0">
                <a:latin typeface="Arial Black" panose="020B0A04020102020204" pitchFamily="34" charset="0"/>
              </a:rPr>
              <a:t>Isa 1:12  ¿Por qué vienen a presentarse ante mí? ¿Quién les mandó traer animales para que pisotearan mis atrios? </a:t>
            </a:r>
          </a:p>
          <a:p>
            <a:r>
              <a:rPr lang="es-MX" dirty="0">
                <a:latin typeface="Arial Black" panose="020B0A04020102020204" pitchFamily="34" charset="0"/>
              </a:rPr>
              <a:t>Isa 1:13  No me sigan trayendo vanas ofrendas; el incienso es para mí una abominación. Luna nueva, día de reposo, asambleas convocadas; ¡no soporto que con su adoración me ofendan! </a:t>
            </a:r>
          </a:p>
          <a:p>
            <a:r>
              <a:rPr lang="es-MX" dirty="0">
                <a:latin typeface="Arial Black" panose="020B0A04020102020204" pitchFamily="34" charset="0"/>
              </a:rPr>
              <a:t>Isa 1:14  Yo aborrezco sus lunas nuevas y festividades; se me han vuelto una carga que estoy cansado de soportar. </a:t>
            </a:r>
          </a:p>
        </p:txBody>
      </p:sp>
    </p:spTree>
    <p:extLst>
      <p:ext uri="{BB962C8B-B14F-4D97-AF65-F5344CB8AC3E}">
        <p14:creationId xmlns:p14="http://schemas.microsoft.com/office/powerpoint/2010/main" val="2287920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744071"/>
            <a:ext cx="9417424" cy="5432892"/>
          </a:xfrm>
        </p:spPr>
        <p:txBody>
          <a:bodyPr>
            <a:normAutofit/>
          </a:bodyPr>
          <a:lstStyle/>
          <a:p>
            <a:r>
              <a:rPr lang="es-MX" dirty="0">
                <a:latin typeface="Arial Black" panose="020B0A04020102020204" pitchFamily="34" charset="0"/>
              </a:rPr>
              <a:t>Dios estaba descontento con los sacrificios, pero no revocaba el sistema de sacrificios que inició con Moisés. Por el contrario, estaba haciendo un llamado a una fe y devoción sinceras. </a:t>
            </a:r>
          </a:p>
          <a:p>
            <a:r>
              <a:rPr lang="es-MX" dirty="0">
                <a:latin typeface="Arial Black" panose="020B0A04020102020204" pitchFamily="34" charset="0"/>
              </a:rPr>
              <a:t>Los líderes cumplían con mucho cuidado los tradicionales sacrificios y ofrendas en las celebraciones santas, pero seguían siendo infieles a Dios en sus corazones. Los sacrificios debían ser una señal externa de fe interna, pero si faltaba la fe en Dios, las señales externas serían vacías.</a:t>
            </a:r>
          </a:p>
        </p:txBody>
      </p:sp>
    </p:spTree>
    <p:extLst>
      <p:ext uri="{BB962C8B-B14F-4D97-AF65-F5344CB8AC3E}">
        <p14:creationId xmlns:p14="http://schemas.microsoft.com/office/powerpoint/2010/main" val="2564099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20588"/>
            <a:ext cx="9955306" cy="5056375"/>
          </a:xfrm>
        </p:spPr>
        <p:txBody>
          <a:bodyPr/>
          <a:lstStyle/>
          <a:p>
            <a:r>
              <a:rPr lang="es-MX" dirty="0">
                <a:latin typeface="Arial Black" panose="020B0A04020102020204" pitchFamily="34" charset="0"/>
              </a:rPr>
              <a:t> Entonces, ¿por qué continuaron ofreciendo sacrificios? Como muchos en la actualidad, depositaban más fe en los rituales de su religión que en el Dios que adoraban. Examinemos nuestras propias prácticas religiosas: ¿surgen de su fe en el Dios viviente? Dios no se complace de nuestras expresiones externas si falta la fe interna</a:t>
            </a:r>
          </a:p>
          <a:p>
            <a:r>
              <a:rPr lang="es-MX" dirty="0">
                <a:latin typeface="Arial Black" panose="020B0A04020102020204" pitchFamily="34" charset="0"/>
              </a:rPr>
              <a:t> (véanse Deu_10:12-16; 1Sa_15:22-23; Psa_51:16-19; Hos_6:6).</a:t>
            </a:r>
          </a:p>
          <a:p>
            <a:endParaRPr lang="es-MX" dirty="0">
              <a:latin typeface="Arial Black" panose="020B0A04020102020204" pitchFamily="34" charset="0"/>
            </a:endParaRPr>
          </a:p>
        </p:txBody>
      </p:sp>
    </p:spTree>
    <p:extLst>
      <p:ext uri="{BB962C8B-B14F-4D97-AF65-F5344CB8AC3E}">
        <p14:creationId xmlns:p14="http://schemas.microsoft.com/office/powerpoint/2010/main" val="3489710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477557"/>
          </a:xfrm>
        </p:spPr>
        <p:txBody>
          <a:bodyPr>
            <a:normAutofit fontScale="90000"/>
          </a:bodyPr>
          <a:lstStyle/>
          <a:p>
            <a:pPr algn="ctr"/>
            <a:r>
              <a:rPr lang="es-MX" dirty="0">
                <a:latin typeface="Arial Black" panose="020B0A04020102020204" pitchFamily="34" charset="0"/>
              </a:rPr>
              <a:t>Conclusión</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308847"/>
            <a:ext cx="10071847" cy="4868116"/>
          </a:xfrm>
        </p:spPr>
        <p:txBody>
          <a:bodyPr>
            <a:normAutofit lnSpcReduction="10000"/>
          </a:bodyPr>
          <a:lstStyle/>
          <a:p>
            <a:r>
              <a:rPr lang="es-MX" dirty="0">
                <a:latin typeface="Arial Black" panose="020B0A04020102020204" pitchFamily="34" charset="0"/>
              </a:rPr>
              <a:t>Edificar a la iglesia en todas sus áreas, no solo pretende lograr un beneficio interno, es decir, para los cristianos exclusivamente. Es importante recordar que el pueblo de Dios, desde su llamado inicial en Abraham, nació con y para una visión: </a:t>
            </a:r>
          </a:p>
          <a:p>
            <a:r>
              <a:rPr lang="es-MX" dirty="0">
                <a:latin typeface="Arial Black" panose="020B0A04020102020204" pitchFamily="34" charset="0"/>
              </a:rPr>
              <a:t> </a:t>
            </a:r>
            <a:r>
              <a:rPr lang="es-MX" dirty="0" err="1">
                <a:latin typeface="Arial Black" panose="020B0A04020102020204" pitchFamily="34" charset="0"/>
              </a:rPr>
              <a:t>Gén</a:t>
            </a:r>
            <a:r>
              <a:rPr lang="es-MX" dirty="0">
                <a:latin typeface="Arial Black" panose="020B0A04020102020204" pitchFamily="34" charset="0"/>
              </a:rPr>
              <a:t> 12:2  »Haré de ti una nación grande, y te bendeciré; haré famoso tu nombre, y serás una bendición. </a:t>
            </a:r>
          </a:p>
          <a:p>
            <a:r>
              <a:rPr lang="es-MX" dirty="0" err="1">
                <a:latin typeface="Arial Black" panose="020B0A04020102020204" pitchFamily="34" charset="0"/>
              </a:rPr>
              <a:t>Gén</a:t>
            </a:r>
            <a:r>
              <a:rPr lang="es-MX" dirty="0">
                <a:latin typeface="Arial Black" panose="020B0A04020102020204" pitchFamily="34" charset="0"/>
              </a:rPr>
              <a:t> 12:3  Bendeciré a los que te bendigan y maldeciré a los que te maldigan; ¡por medio de ti serán bendecidas todas las familias de la tierra!» </a:t>
            </a:r>
          </a:p>
        </p:txBody>
      </p:sp>
    </p:spTree>
    <p:extLst>
      <p:ext uri="{BB962C8B-B14F-4D97-AF65-F5344CB8AC3E}">
        <p14:creationId xmlns:p14="http://schemas.microsoft.com/office/powerpoint/2010/main" val="3344347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746499"/>
          </a:xfrm>
        </p:spPr>
        <p:txBody>
          <a:bodyPr>
            <a:normAutofit/>
          </a:bodyPr>
          <a:lstStyle/>
          <a:p>
            <a:pPr algn="ctr"/>
            <a:r>
              <a:rPr lang="es-MX" sz="3600" dirty="0">
                <a:latin typeface="Arial Black" panose="020B0A04020102020204" pitchFamily="34" charset="0"/>
              </a:rPr>
              <a:t>El descuido histórico de Israel</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201271"/>
            <a:ext cx="10515600" cy="4975692"/>
          </a:xfrm>
        </p:spPr>
        <p:txBody>
          <a:bodyPr/>
          <a:lstStyle/>
          <a:p>
            <a:r>
              <a:rPr lang="es-MX" dirty="0">
                <a:latin typeface="Arial Black" panose="020B0A04020102020204" pitchFamily="34" charset="0"/>
              </a:rPr>
              <a:t>Isa 49:6  «No es gran cosa que seas mi siervo, ni que restaures a las tribus de Jacob, ni que hagas volver a los de Israel, a quienes he preservado. Yo te pongo ahora como luz para las naciones, a fin de que lleves mi salvación hasta los confines de la tierra.» </a:t>
            </a:r>
          </a:p>
          <a:p>
            <a:r>
              <a:rPr lang="es-MX" dirty="0">
                <a:latin typeface="Arial Black" panose="020B0A04020102020204" pitchFamily="34" charset="0"/>
              </a:rPr>
              <a:t>“Es demasiado poco el que tú seas”, etc., esto es, no es bastante honor para ti el levantar a Jacob y a Israel; pero yo tengo hecho un designio mayor tocante a ti, a saber, que seas el medio de iluminar a los gentiles (cap. 42:6, 7; 60:3).</a:t>
            </a:r>
          </a:p>
        </p:txBody>
      </p:sp>
    </p:spTree>
    <p:extLst>
      <p:ext uri="{BB962C8B-B14F-4D97-AF65-F5344CB8AC3E}">
        <p14:creationId xmlns:p14="http://schemas.microsoft.com/office/powerpoint/2010/main" val="2172442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932329"/>
            <a:ext cx="9166412" cy="5244634"/>
          </a:xfrm>
        </p:spPr>
        <p:txBody>
          <a:bodyPr>
            <a:normAutofit/>
          </a:bodyPr>
          <a:lstStyle/>
          <a:p>
            <a:r>
              <a:rPr lang="es-MX" sz="2000" dirty="0">
                <a:latin typeface="Arial Black" panose="020B0A04020102020204" pitchFamily="34" charset="0"/>
              </a:rPr>
              <a:t>Isa 42:6  «Yo, el SEÑOR, te he llamado en justicia; te he tomado de la mano. Yo te formé, yo te constituí como pacto para el pueblo, como luz para las naciones, </a:t>
            </a:r>
          </a:p>
          <a:p>
            <a:r>
              <a:rPr lang="es-MX" sz="2000" dirty="0">
                <a:latin typeface="Arial Black" panose="020B0A04020102020204" pitchFamily="34" charset="0"/>
              </a:rPr>
              <a:t>Isa 42:7  para abrir los ojos de los ciegos, para librar de la cárcel a los presos, y del calabozo a los que habitan en tinieblas. </a:t>
            </a:r>
          </a:p>
          <a:p>
            <a:r>
              <a:rPr lang="es-MX" sz="2000" dirty="0">
                <a:latin typeface="Arial Black" panose="020B0A04020102020204" pitchFamily="34" charset="0"/>
              </a:rPr>
              <a:t>Isa 60:2  Mira, las tinieblas cubren la tierra, y una densa oscuridad se cierne sobre los pueblos. Pero la aurora del SEÑOR brillará sobre ti; ¡sobre ti se manifestará su gloria! </a:t>
            </a:r>
          </a:p>
          <a:p>
            <a:r>
              <a:rPr lang="es-MX" sz="2000" dirty="0">
                <a:latin typeface="Arial Black" panose="020B0A04020102020204" pitchFamily="34" charset="0"/>
              </a:rPr>
              <a:t>Isa 60:3  Las naciones serán guiadas por tu luz, y los reyes, por tu amanecer esplendoroso. </a:t>
            </a:r>
          </a:p>
          <a:p>
            <a:r>
              <a:rPr lang="es-MX" sz="2000" dirty="0">
                <a:latin typeface="Arial Black" panose="020B0A04020102020204" pitchFamily="34" charset="0"/>
              </a:rPr>
              <a:t>Isa 60:4  »Alza los ojos, mira a tu alrededor: todos se reúnen y acuden a ti. Tus hijos llegan desde lejos; a tus hijas las traen en brazos. </a:t>
            </a:r>
          </a:p>
        </p:txBody>
      </p:sp>
    </p:spTree>
    <p:extLst>
      <p:ext uri="{BB962C8B-B14F-4D97-AF65-F5344CB8AC3E}">
        <p14:creationId xmlns:p14="http://schemas.microsoft.com/office/powerpoint/2010/main" val="1981862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746499"/>
          </a:xfrm>
        </p:spPr>
        <p:txBody>
          <a:bodyPr>
            <a:normAutofit fontScale="90000"/>
          </a:bodyPr>
          <a:lstStyle/>
          <a:p>
            <a:pPr algn="ctr"/>
            <a:r>
              <a:rPr lang="es-MX" sz="2800" dirty="0">
                <a:latin typeface="Arial Black" panose="020B0A04020102020204" pitchFamily="34" charset="0"/>
              </a:rPr>
              <a:t>Ignorando la visión en los apóstoles</a:t>
            </a:r>
            <a:br>
              <a:rPr lang="es-MX" sz="2800" dirty="0">
                <a:latin typeface="Arial Black" panose="020B0A04020102020204" pitchFamily="34" charset="0"/>
              </a:rPr>
            </a:br>
            <a:r>
              <a:rPr lang="es-MX" sz="2800" dirty="0">
                <a:latin typeface="Arial Black" panose="020B0A04020102020204" pitchFamily="34" charset="0"/>
              </a:rPr>
              <a:t>Pedro:</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201271"/>
            <a:ext cx="9784976" cy="4975692"/>
          </a:xfrm>
        </p:spPr>
        <p:txBody>
          <a:bodyPr/>
          <a:lstStyle/>
          <a:p>
            <a:r>
              <a:rPr lang="es-MX" dirty="0" err="1">
                <a:latin typeface="Arial Black" panose="020B0A04020102020204" pitchFamily="34" charset="0"/>
              </a:rPr>
              <a:t>Hch</a:t>
            </a:r>
            <a:r>
              <a:rPr lang="es-MX" dirty="0">
                <a:latin typeface="Arial Black" panose="020B0A04020102020204" pitchFamily="34" charset="0"/>
              </a:rPr>
              <a:t> 10:27  Pedro entró en la casa conversando con él, y encontró a muchos reunidos. </a:t>
            </a:r>
          </a:p>
          <a:p>
            <a:r>
              <a:rPr lang="es-MX" dirty="0" err="1">
                <a:latin typeface="Arial Black" panose="020B0A04020102020204" pitchFamily="34" charset="0"/>
              </a:rPr>
              <a:t>Hch</a:t>
            </a:r>
            <a:r>
              <a:rPr lang="es-MX" dirty="0">
                <a:latin typeface="Arial Black" panose="020B0A04020102020204" pitchFamily="34" charset="0"/>
              </a:rPr>
              <a:t> 10:28  Entonces les habló así: —Ustedes saben muy bien que nuestra ley prohíbe que un judío se junte con un extranjero o lo visite. Pero Dios me ha hecho ver que a nadie debo llamar impuro o inmundo. </a:t>
            </a:r>
          </a:p>
          <a:p>
            <a:r>
              <a:rPr lang="es-MX" dirty="0" err="1">
                <a:latin typeface="Arial Black" panose="020B0A04020102020204" pitchFamily="34" charset="0"/>
              </a:rPr>
              <a:t>Hch</a:t>
            </a:r>
            <a:r>
              <a:rPr lang="es-MX" dirty="0">
                <a:latin typeface="Arial Black" panose="020B0A04020102020204" pitchFamily="34" charset="0"/>
              </a:rPr>
              <a:t> 10:29  Por eso, cuando mandaron por mí, vine sin poner ninguna objeción. Ahora permítanme preguntarles: ¿para qué me hicieron venir? </a:t>
            </a:r>
          </a:p>
        </p:txBody>
      </p:sp>
    </p:spTree>
    <p:extLst>
      <p:ext uri="{BB962C8B-B14F-4D97-AF65-F5344CB8AC3E}">
        <p14:creationId xmlns:p14="http://schemas.microsoft.com/office/powerpoint/2010/main" val="656517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827181"/>
          </a:xfrm>
        </p:spPr>
        <p:txBody>
          <a:bodyPr>
            <a:normAutofit/>
          </a:bodyPr>
          <a:lstStyle/>
          <a:p>
            <a:pPr algn="ctr"/>
            <a:r>
              <a:rPr lang="es-MX" sz="3200" dirty="0">
                <a:latin typeface="Arial Black" panose="020B0A04020102020204" pitchFamily="34" charset="0"/>
              </a:rPr>
              <a:t>El resto de los apóstoles:</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92306"/>
            <a:ext cx="10515600" cy="4984657"/>
          </a:xfrm>
        </p:spPr>
        <p:txBody>
          <a:bodyPr>
            <a:normAutofit fontScale="92500" lnSpcReduction="10000"/>
          </a:bodyPr>
          <a:lstStyle/>
          <a:p>
            <a:r>
              <a:rPr lang="es-MX" dirty="0" err="1">
                <a:latin typeface="Arial Black" panose="020B0A04020102020204" pitchFamily="34" charset="0"/>
              </a:rPr>
              <a:t>Hch</a:t>
            </a:r>
            <a:r>
              <a:rPr lang="es-MX" dirty="0">
                <a:latin typeface="Arial Black" panose="020B0A04020102020204" pitchFamily="34" charset="0"/>
              </a:rPr>
              <a:t> 15:13  Cuando terminaron, Jacobo tomó la palabra y dijo: —Hermanos, escúchenme. </a:t>
            </a:r>
          </a:p>
          <a:p>
            <a:r>
              <a:rPr lang="es-MX" dirty="0" err="1">
                <a:latin typeface="Arial Black" panose="020B0A04020102020204" pitchFamily="34" charset="0"/>
              </a:rPr>
              <a:t>Hch</a:t>
            </a:r>
            <a:r>
              <a:rPr lang="es-MX" dirty="0">
                <a:latin typeface="Arial Black" panose="020B0A04020102020204" pitchFamily="34" charset="0"/>
              </a:rPr>
              <a:t> 15:14  Simón nos ha expuesto cómo Dios desde el principio tuvo a bien escoger de entre los gentiles un pueblo para honra de su nombre. </a:t>
            </a:r>
          </a:p>
          <a:p>
            <a:r>
              <a:rPr lang="es-MX" dirty="0" err="1">
                <a:latin typeface="Arial Black" panose="020B0A04020102020204" pitchFamily="34" charset="0"/>
              </a:rPr>
              <a:t>Hch</a:t>
            </a:r>
            <a:r>
              <a:rPr lang="es-MX" dirty="0">
                <a:latin typeface="Arial Black" panose="020B0A04020102020204" pitchFamily="34" charset="0"/>
              </a:rPr>
              <a:t> 15:15  Con esto concuerdan las palabras de los profetas, tal como está escrito: </a:t>
            </a:r>
          </a:p>
          <a:p>
            <a:r>
              <a:rPr lang="es-MX" dirty="0" err="1">
                <a:latin typeface="Arial Black" panose="020B0A04020102020204" pitchFamily="34" charset="0"/>
              </a:rPr>
              <a:t>Hch</a:t>
            </a:r>
            <a:r>
              <a:rPr lang="es-MX" dirty="0">
                <a:latin typeface="Arial Black" panose="020B0A04020102020204" pitchFamily="34" charset="0"/>
              </a:rPr>
              <a:t> 15:16  »“Después de esto volveré y reedificaré la choza caída de David. Reedificaré sus ruinas, y la restauraré, </a:t>
            </a:r>
          </a:p>
          <a:p>
            <a:r>
              <a:rPr lang="es-MX" dirty="0" err="1">
                <a:latin typeface="Arial Black" panose="020B0A04020102020204" pitchFamily="34" charset="0"/>
              </a:rPr>
              <a:t>Hch</a:t>
            </a:r>
            <a:r>
              <a:rPr lang="es-MX" dirty="0">
                <a:latin typeface="Arial Black" panose="020B0A04020102020204" pitchFamily="34" charset="0"/>
              </a:rPr>
              <a:t> 15:17  para que busque al Señor el resto de la humanidad, todas las naciones que llevan mi nombre. </a:t>
            </a:r>
            <a:r>
              <a:rPr lang="es-MX" sz="1900" dirty="0">
                <a:latin typeface="Arial Black" panose="020B0A04020102020204" pitchFamily="34" charset="0"/>
              </a:rPr>
              <a:t>(Ver Amos 9.11)</a:t>
            </a:r>
            <a:endParaRPr lang="es-MX" dirty="0">
              <a:latin typeface="Arial Black" panose="020B0A04020102020204" pitchFamily="34" charset="0"/>
            </a:endParaRPr>
          </a:p>
        </p:txBody>
      </p:sp>
    </p:spTree>
    <p:extLst>
      <p:ext uri="{BB962C8B-B14F-4D97-AF65-F5344CB8AC3E}">
        <p14:creationId xmlns:p14="http://schemas.microsoft.com/office/powerpoint/2010/main" val="336720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721659" y="1135343"/>
            <a:ext cx="9643533" cy="4351338"/>
          </a:xfrm>
        </p:spPr>
        <p:txBody>
          <a:bodyPr/>
          <a:lstStyle/>
          <a:p>
            <a:r>
              <a:rPr lang="es-MX" sz="3600" dirty="0">
                <a:latin typeface="Arial Black" panose="020B0A04020102020204" pitchFamily="34" charset="0"/>
              </a:rPr>
              <a:t>Esta diversidad de tareas es descrita por medio  de imágenes. Paul Minear en su libro </a:t>
            </a:r>
            <a:r>
              <a:rPr lang="es-MX" sz="3600" dirty="0" err="1">
                <a:latin typeface="Arial Black" panose="020B0A04020102020204" pitchFamily="34" charset="0"/>
              </a:rPr>
              <a:t>Images</a:t>
            </a:r>
            <a:r>
              <a:rPr lang="es-MX" sz="3600" dirty="0">
                <a:latin typeface="Arial Black" panose="020B0A04020102020204" pitchFamily="34" charset="0"/>
              </a:rPr>
              <a:t> </a:t>
            </a:r>
            <a:r>
              <a:rPr lang="es-MX" sz="3600" dirty="0" err="1">
                <a:latin typeface="Arial Black" panose="020B0A04020102020204" pitchFamily="34" charset="0"/>
              </a:rPr>
              <a:t>of</a:t>
            </a:r>
            <a:r>
              <a:rPr lang="es-MX" sz="3600" dirty="0">
                <a:latin typeface="Arial Black" panose="020B0A04020102020204" pitchFamily="34" charset="0"/>
              </a:rPr>
              <a:t> </a:t>
            </a:r>
            <a:r>
              <a:rPr lang="es-MX" sz="3600" dirty="0" err="1">
                <a:latin typeface="Arial Black" panose="020B0A04020102020204" pitchFamily="34" charset="0"/>
              </a:rPr>
              <a:t>the</a:t>
            </a:r>
            <a:r>
              <a:rPr lang="es-MX" sz="3600" dirty="0">
                <a:latin typeface="Arial Black" panose="020B0A04020102020204" pitchFamily="34" charset="0"/>
              </a:rPr>
              <a:t> </a:t>
            </a:r>
            <a:r>
              <a:rPr lang="es-MX" sz="3600" dirty="0" err="1">
                <a:latin typeface="Arial Black" panose="020B0A04020102020204" pitchFamily="34" charset="0"/>
              </a:rPr>
              <a:t>Church</a:t>
            </a:r>
            <a:r>
              <a:rPr lang="es-MX" sz="3600" dirty="0">
                <a:latin typeface="Arial Black" panose="020B0A04020102020204" pitchFamily="34" charset="0"/>
              </a:rPr>
              <a:t> in </a:t>
            </a:r>
            <a:r>
              <a:rPr lang="es-MX" sz="3600" dirty="0" err="1">
                <a:latin typeface="Arial Black" panose="020B0A04020102020204" pitchFamily="34" charset="0"/>
              </a:rPr>
              <a:t>the</a:t>
            </a:r>
            <a:r>
              <a:rPr lang="es-MX" sz="3600" dirty="0">
                <a:latin typeface="Arial Black" panose="020B0A04020102020204" pitchFamily="34" charset="0"/>
              </a:rPr>
              <a:t> New </a:t>
            </a:r>
            <a:r>
              <a:rPr lang="es-MX" sz="3600" dirty="0" err="1">
                <a:latin typeface="Arial Black" panose="020B0A04020102020204" pitchFamily="34" charset="0"/>
              </a:rPr>
              <a:t>Testament</a:t>
            </a:r>
            <a:r>
              <a:rPr lang="es-MX" sz="3600" dirty="0">
                <a:latin typeface="Arial Black" panose="020B0A04020102020204" pitchFamily="34" charset="0"/>
              </a:rPr>
              <a:t>, ha identificado unas cien imágenes en el Nuevo Testamento que muestran la identidad y misión de la iglesia.</a:t>
            </a:r>
          </a:p>
          <a:p>
            <a:endParaRPr lang="es-MX" dirty="0">
              <a:latin typeface="Arial Black" panose="020B0A04020102020204" pitchFamily="34" charset="0"/>
            </a:endParaRPr>
          </a:p>
        </p:txBody>
      </p:sp>
    </p:spTree>
    <p:extLst>
      <p:ext uri="{BB962C8B-B14F-4D97-AF65-F5344CB8AC3E}">
        <p14:creationId xmlns:p14="http://schemas.microsoft.com/office/powerpoint/2010/main" val="749886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a:xfrm>
            <a:off x="838200" y="365125"/>
            <a:ext cx="10515600" cy="1732615"/>
          </a:xfrm>
        </p:spPr>
        <p:txBody>
          <a:bodyPr>
            <a:normAutofit/>
          </a:bodyPr>
          <a:lstStyle/>
          <a:p>
            <a:pPr algn="ctr"/>
            <a:r>
              <a:rPr lang="es-MX" dirty="0">
                <a:latin typeface="Arial Black" panose="020B0A04020102020204" pitchFamily="34" charset="0"/>
              </a:rPr>
              <a:t>Edificar a la Iglesia debe ser con una visión…</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3173506"/>
            <a:ext cx="10515600" cy="2456330"/>
          </a:xfrm>
        </p:spPr>
        <p:txBody>
          <a:bodyPr>
            <a:normAutofit/>
          </a:bodyPr>
          <a:lstStyle/>
          <a:p>
            <a:pPr algn="ctr"/>
            <a:r>
              <a:rPr lang="es-MX" sz="4000" dirty="0">
                <a:latin typeface="Arial Black" panose="020B0A04020102020204" pitchFamily="34" charset="0"/>
              </a:rPr>
              <a:t>CUMPLIR NUESTRA MISION HACIA LOS NO CREYENTES…EN TODAS LAS NACIONES</a:t>
            </a:r>
          </a:p>
        </p:txBody>
      </p:sp>
    </p:spTree>
    <p:extLst>
      <p:ext uri="{BB962C8B-B14F-4D97-AF65-F5344CB8AC3E}">
        <p14:creationId xmlns:p14="http://schemas.microsoft.com/office/powerpoint/2010/main" val="15884880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EC17B-A3C2-3DAB-9EBB-4FF25832A625}"/>
              </a:ext>
            </a:extLst>
          </p:cNvPr>
          <p:cNvSpPr>
            <a:spLocks noGrp="1"/>
          </p:cNvSpPr>
          <p:nvPr>
            <p:ph type="title"/>
          </p:nvPr>
        </p:nvSpPr>
        <p:spPr/>
        <p:txBody>
          <a:bodyPr/>
          <a:lstStyle/>
          <a:p>
            <a:pPr algn="ctr"/>
            <a:r>
              <a:rPr lang="es-MX" dirty="0">
                <a:latin typeface="Arial Black" panose="020B0A04020102020204" pitchFamily="34" charset="0"/>
              </a:rPr>
              <a:t>TAREA PARA ESTA CLASE</a:t>
            </a:r>
          </a:p>
        </p:txBody>
      </p:sp>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2734235"/>
            <a:ext cx="10515600" cy="3442728"/>
          </a:xfrm>
        </p:spPr>
        <p:txBody>
          <a:bodyPr/>
          <a:lstStyle/>
          <a:p>
            <a:r>
              <a:rPr lang="es-MX" dirty="0">
                <a:latin typeface="Arial Black" panose="020B0A04020102020204" pitchFamily="34" charset="0"/>
              </a:rPr>
              <a:t>Cada estudiante elaborara un escrito personal de como entiende la Visión de Edificar la Iglesia para cumplir la Misión. Y como ser parte de esta.</a:t>
            </a:r>
          </a:p>
          <a:p>
            <a:endParaRPr lang="es-MX" dirty="0">
              <a:latin typeface="Arial Black" panose="020B0A04020102020204" pitchFamily="34" charset="0"/>
            </a:endParaRPr>
          </a:p>
          <a:p>
            <a:r>
              <a:rPr lang="es-MX" dirty="0">
                <a:latin typeface="Arial Black" panose="020B0A04020102020204" pitchFamily="34" charset="0"/>
              </a:rPr>
              <a:t>Sera de una pagina y media y hasta dos paginas.</a:t>
            </a:r>
          </a:p>
          <a:p>
            <a:endParaRPr lang="es-MX" dirty="0">
              <a:latin typeface="Arial Black" panose="020B0A04020102020204" pitchFamily="34" charset="0"/>
            </a:endParaRPr>
          </a:p>
        </p:txBody>
      </p:sp>
    </p:spTree>
    <p:extLst>
      <p:ext uri="{BB962C8B-B14F-4D97-AF65-F5344CB8AC3E}">
        <p14:creationId xmlns:p14="http://schemas.microsoft.com/office/powerpoint/2010/main" val="174141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405466"/>
            <a:ext cx="9711267" cy="4991630"/>
          </a:xfrm>
        </p:spPr>
        <p:txBody>
          <a:bodyPr/>
          <a:lstStyle/>
          <a:p>
            <a:r>
              <a:rPr lang="es-MX" dirty="0">
                <a:latin typeface="Arial Black" panose="020B0A04020102020204" pitchFamily="34" charset="0"/>
              </a:rPr>
              <a:t> Dentro de estas imágenes  encontramos a la iglesia como pueblo de Dios, cuerpo de Cristo, templo espiritual y familia de la fe. Principalmente cuando una de las imágenes que la describe es la de ser un edificio.</a:t>
            </a:r>
          </a:p>
          <a:p>
            <a:r>
              <a:rPr lang="es-MX" dirty="0">
                <a:latin typeface="Arial Black" panose="020B0A04020102020204" pitchFamily="34" charset="0"/>
              </a:rPr>
              <a:t>Y sin duda, esta forma metafórica de describir a la iglesia nos permite tener una mejor comprensión e imaginación con respecto a nuestro tema.</a:t>
            </a:r>
          </a:p>
        </p:txBody>
      </p:sp>
    </p:spTree>
    <p:extLst>
      <p:ext uri="{BB962C8B-B14F-4D97-AF65-F5344CB8AC3E}">
        <p14:creationId xmlns:p14="http://schemas.microsoft.com/office/powerpoint/2010/main" val="356120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83DF1-6405-7977-77EF-AD01C1DFA9E1}"/>
              </a:ext>
            </a:extLst>
          </p:cNvPr>
          <p:cNvSpPr>
            <a:spLocks noGrp="1"/>
          </p:cNvSpPr>
          <p:nvPr>
            <p:ph idx="1"/>
          </p:nvPr>
        </p:nvSpPr>
        <p:spPr>
          <a:xfrm>
            <a:off x="838200" y="1134533"/>
            <a:ext cx="9457267" cy="5042430"/>
          </a:xfrm>
        </p:spPr>
        <p:txBody>
          <a:bodyPr/>
          <a:lstStyle/>
          <a:p>
            <a:r>
              <a:rPr lang="es-MX" dirty="0">
                <a:latin typeface="Arial Black" panose="020B0A04020102020204" pitchFamily="34" charset="0"/>
              </a:rPr>
              <a:t>El proceso de edificar tiene sus diferentes áreas: iniciamos con el fundamento que  no puede ser removido y  es Jesucristo. El es la piedra principal y junto encontramos a los diferentes ministerios.</a:t>
            </a:r>
          </a:p>
          <a:p>
            <a:r>
              <a:rPr lang="es-MX" dirty="0">
                <a:latin typeface="Arial Black" panose="020B0A04020102020204" pitchFamily="34" charset="0"/>
              </a:rPr>
              <a:t>La tarea de edificar debe ser rigurosamente planeada, como todo proyecto que indica la visión, pero también entender de donde iniciamos y con que contamos y que procedimientos seguiremos.</a:t>
            </a:r>
          </a:p>
        </p:txBody>
      </p:sp>
    </p:spTree>
    <p:extLst>
      <p:ext uri="{BB962C8B-B14F-4D97-AF65-F5344CB8AC3E}">
        <p14:creationId xmlns:p14="http://schemas.microsoft.com/office/powerpoint/2010/main" val="18761184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7178</Words>
  <Application>Microsoft Office PowerPoint</Application>
  <PresentationFormat>Panorámica</PresentationFormat>
  <Paragraphs>240</Paragraphs>
  <Slides>71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71</vt:i4>
      </vt:variant>
    </vt:vector>
  </HeadingPairs>
  <TitlesOfParts>
    <vt:vector size="76" baseType="lpstr">
      <vt:lpstr>Arial</vt:lpstr>
      <vt:lpstr>Arial Black</vt:lpstr>
      <vt:lpstr>Calibri</vt:lpstr>
      <vt:lpstr>Calibri Light</vt:lpstr>
      <vt:lpstr>Tema de Office</vt:lpstr>
      <vt:lpstr>CLASE OPTATIVA de associate: EDIFICAR LA IGLESIA: MISION</vt:lpstr>
      <vt:lpstr>Mat 16:18  "También te digo, que tú eres Pedro, y sobre esta Roca edificaré mi iglesia, y las puertas de la muerte no prevalecerán contra ella.* (NVI, 1999)</vt:lpstr>
      <vt:lpstr>Descripción del curso: </vt:lpstr>
      <vt:lpstr>Es una realidad activa que Dios pide. Dejar de edificar conduce al desastre, responder a esa llamada tiene una urgencia y una sabiduría en donde se juega la vida entera, como muestra la parábola de la casa que ha de resistir en el momento de la prueba (Mt 7,24-27).  Esto requiere unas determinadas prácticas, un ejercicio en acciones buenas que van constituyendo la auténtica comunión de personas (13)   13 Para la idea de práctica virtuosa: cfr. A. MACINTYRE, After Virtue. A Study in Moral Theory, University of Notre Dame Press, Indiana 1981. </vt:lpstr>
      <vt:lpstr>Edificar con Fe</vt:lpstr>
      <vt:lpstr>Presentación de PowerPoint</vt:lpstr>
      <vt:lpstr>Presentación de PowerPoint</vt:lpstr>
      <vt:lpstr>Presentación de PowerPoint</vt:lpstr>
      <vt:lpstr>Presentación de PowerPoint</vt:lpstr>
      <vt:lpstr>1.- Antecedentes históricos y teológicos que se deben analizar, </vt:lpstr>
      <vt:lpstr>1Co 3:10  Conforme a la gracia que Dios me dio, yo como perito arquitecto puse el cimiento, y otro edifica encima. Pero cada uno vea cómo sobreedifica.  1Co 3:11  Porque nadie puede poner otro fundamento fuera del que está puesto, que es Jesucristo. </vt:lpstr>
      <vt:lpstr>Edificar la Iglesia en el proceso histórico. Los inicios.</vt:lpstr>
      <vt:lpstr>Presentación de PowerPoint</vt:lpstr>
      <vt:lpstr>Gálatas y los judaizantes.</vt:lpstr>
      <vt:lpstr>El fundamento no es negociable.</vt:lpstr>
      <vt:lpstr>LAS ADVERTENCIAS</vt:lpstr>
      <vt:lpstr>Presentación de PowerPoint</vt:lpstr>
      <vt:lpstr>Los grandes pensadores y su influencia</vt:lpstr>
      <vt:lpstr>San Agustin</vt:lpstr>
      <vt:lpstr>Su teologia</vt:lpstr>
      <vt:lpstr>Presentación de PowerPoint</vt:lpstr>
      <vt:lpstr>NOTA ACLARATORIA</vt:lpstr>
      <vt:lpstr>Teologías del Siglo XIX</vt:lpstr>
      <vt:lpstr>Presentación de PowerPoint</vt:lpstr>
      <vt:lpstr>Presentación de PowerPoint</vt:lpstr>
      <vt:lpstr>Porque edificar a la iglesia?</vt:lpstr>
      <vt:lpstr>EL FUNDAMENTO DE LA IGLESIA</vt:lpstr>
      <vt:lpstr>Analisis Linguistico</vt:lpstr>
      <vt:lpstr>Presentación de PowerPoint</vt:lpstr>
      <vt:lpstr>Presentación de PowerPoint</vt:lpstr>
      <vt:lpstr>Presentación de PowerPoint</vt:lpstr>
      <vt:lpstr>Efesios 2.20</vt:lpstr>
      <vt:lpstr>fundamento de los apóstoles y profetas. El Señor edifica su iglesia sobre la doctrina apostólica y el mensaje profético (cp. 1 Ts 2:13).   piedra angular. Esta es la piedra clave en la construcción de un edificio. Es una referencia a Cristo como el fundamento de su iglesia (i.e., el edificio, un templo santo, vers. 21). 1Ts 2:13  Por lo cual también nosotros sin cesar damos gracias a Dios, de que cuando recibisteis la palabra de Dios que oísteis de nosotros, la recibisteis no como palabra de hombres, sino según es en verdad, la palabra de Dios, la cual actúa en vosotros los creyentes. </vt:lpstr>
      <vt:lpstr>Objetivos de la acción de edificar a la iglesia</vt:lpstr>
      <vt:lpstr>Edificar en el temor a Dios.</vt:lpstr>
      <vt:lpstr>Presentación de PowerPoint</vt:lpstr>
      <vt:lpstr>Edificar como casa espiritual</vt:lpstr>
      <vt:lpstr>Presentación de PowerPoint</vt:lpstr>
      <vt:lpstr>Presentación de PowerPoint</vt:lpstr>
      <vt:lpstr>sacerdocio santo. </vt:lpstr>
      <vt:lpstr>Presentación de PowerPoint</vt:lpstr>
      <vt:lpstr>De un edificio físico, a un edificio espiritual.</vt:lpstr>
      <vt:lpstr>De un sacrificio material, a un sacrificio espiritual</vt:lpstr>
      <vt:lpstr>Presentación de PowerPoint</vt:lpstr>
      <vt:lpstr>Nota: Culto Racional</vt:lpstr>
      <vt:lpstr>Edificar para la perfección de los santos</vt:lpstr>
      <vt:lpstr>Presentación de PowerPoint</vt:lpstr>
      <vt:lpstr>Presentación de PowerPoint</vt:lpstr>
      <vt:lpstr>Presentación de PowerPoint</vt:lpstr>
      <vt:lpstr>Planeación de la acción de edificar.</vt:lpstr>
      <vt:lpstr>Nuestros recursos: Los diferentes ministerios</vt:lpstr>
      <vt:lpstr>Presentación de PowerPoint</vt:lpstr>
      <vt:lpstr>La Iglesia como un cuerpo</vt:lpstr>
      <vt:lpstr>Presentación de PowerPoint</vt:lpstr>
      <vt:lpstr>Presentación de PowerPoint</vt:lpstr>
      <vt:lpstr>La edificación mutua</vt:lpstr>
      <vt:lpstr>La diversidad de funciones</vt:lpstr>
      <vt:lpstr>Presentación de PowerPoint</vt:lpstr>
      <vt:lpstr>Presentación de PowerPoint</vt:lpstr>
      <vt:lpstr>Presentación de PowerPoint</vt:lpstr>
      <vt:lpstr>Todo elemento del culto debe ser para edificación.</vt:lpstr>
      <vt:lpstr>Los riesgos históricos en el culto a Dios.</vt:lpstr>
      <vt:lpstr>Presentación de PowerPoint</vt:lpstr>
      <vt:lpstr>Presentación de PowerPoint</vt:lpstr>
      <vt:lpstr>Conclusión</vt:lpstr>
      <vt:lpstr>El descuido histórico de Israel</vt:lpstr>
      <vt:lpstr>Presentación de PowerPoint</vt:lpstr>
      <vt:lpstr>Ignorando la visión en los apóstoles Pedro:</vt:lpstr>
      <vt:lpstr>El resto de los apóstoles:</vt:lpstr>
      <vt:lpstr>Edificar a la Iglesia debe ser con una visión…</vt:lpstr>
      <vt:lpstr>TAREA PARA ESTA CLASE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OPTATIVA de asociado: EDIFICAR LA IGLESIA: MISION</dc:title>
  <dc:creator>Armando Acosta</dc:creator>
  <cp:lastModifiedBy>Armando Acosta</cp:lastModifiedBy>
  <cp:revision>1</cp:revision>
  <dcterms:created xsi:type="dcterms:W3CDTF">2023-05-01T23:33:25Z</dcterms:created>
  <dcterms:modified xsi:type="dcterms:W3CDTF">2023-05-19T19:52:36Z</dcterms:modified>
</cp:coreProperties>
</file>