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92" r:id="rId1"/>
  </p:sldMasterIdLst>
  <p:sldIdLst>
    <p:sldId id="256" r:id="rId2"/>
    <p:sldId id="271" r:id="rId3"/>
    <p:sldId id="276" r:id="rId4"/>
    <p:sldId id="259" r:id="rId5"/>
    <p:sldId id="257" r:id="rId6"/>
    <p:sldId id="258" r:id="rId7"/>
    <p:sldId id="279" r:id="rId8"/>
    <p:sldId id="280" r:id="rId9"/>
    <p:sldId id="277" r:id="rId10"/>
    <p:sldId id="260" r:id="rId11"/>
    <p:sldId id="270" r:id="rId12"/>
    <p:sldId id="261" r:id="rId13"/>
    <p:sldId id="267" r:id="rId14"/>
    <p:sldId id="281" r:id="rId15"/>
    <p:sldId id="300" r:id="rId16"/>
    <p:sldId id="298" r:id="rId17"/>
    <p:sldId id="314" r:id="rId18"/>
    <p:sldId id="315" r:id="rId19"/>
    <p:sldId id="285" r:id="rId20"/>
    <p:sldId id="316" r:id="rId21"/>
    <p:sldId id="317" r:id="rId22"/>
    <p:sldId id="312" r:id="rId23"/>
    <p:sldId id="313" r:id="rId24"/>
    <p:sldId id="275" r:id="rId25"/>
    <p:sldId id="318" r:id="rId26"/>
    <p:sldId id="273" r:id="rId27"/>
    <p:sldId id="272" r:id="rId28"/>
    <p:sldId id="278" r:id="rId29"/>
    <p:sldId id="319" r:id="rId30"/>
    <p:sldId id="268" r:id="rId31"/>
  </p:sldIdLst>
  <p:sldSz cx="18288000" cy="10287000"/>
  <p:notesSz cx="6858000" cy="9144000"/>
  <p:embeddedFontLst>
    <p:embeddedFont>
      <p:font typeface="Aptos Narrow" panose="020B0004020202020204" pitchFamily="34" charset="0"/>
      <p:regular r:id="rId32"/>
      <p:bold r:id="rId33"/>
      <p:italic r:id="rId34"/>
      <p:boldItalic r:id="rId35"/>
    </p:embeddedFont>
    <p:embeddedFont>
      <p:font typeface="Poppins" panose="00000500000000000000" pitchFamily="2" charset="0"/>
      <p:regular r:id="rId36"/>
      <p:bold r:id="rId37"/>
      <p:italic r:id="rId38"/>
      <p:boldItalic r:id="rId39"/>
    </p:embeddedFont>
    <p:embeddedFont>
      <p:font typeface="Poppins Bold" panose="020B0604020202020204" charset="0"/>
      <p:regular r:id="rId40"/>
    </p:embeddedFont>
    <p:embeddedFont>
      <p:font typeface="Poppins Semi-Bold" panose="020B0604020202020204" charset="0"/>
      <p:regular r:id="rId41"/>
    </p:embeddedFont>
    <p:embeddedFont>
      <p:font typeface="Source Sans Pro SemiBold" panose="020F0502020204030204" pitchFamily="34" charset="0"/>
      <p:bold r:id="rId42"/>
      <p:boldItalic r:id="rId43"/>
    </p:embeddedFont>
    <p:embeddedFont>
      <p:font typeface="Tw Cen MT" panose="020B0602020104020603" pitchFamily="34" charset="0"/>
      <p:regular r:id="rId44"/>
      <p:bold r:id="rId45"/>
      <p:italic r:id="rId46"/>
      <p:boldItalic r:id="rId47"/>
    </p:embeddedFont>
    <p:embeddedFont>
      <p:font typeface="Tw Cen MT Condensed" panose="020B0606020104020203" pitchFamily="34" charset="0"/>
      <p:regular r:id="rId48"/>
      <p:bold r:id="rId49"/>
    </p:embeddedFont>
    <p:embeddedFont>
      <p:font typeface="Wingdings 3" panose="05040102010807070707" pitchFamily="18" charset="2"/>
      <p:regular r:id="rId5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633AE-FC09-4CF5-AF32-14487634E718}" v="104" dt="2026-01-13T02:18:23.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83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818C5-94BB-4E36-B562-BF3E3B92071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79FCD8A-9DDC-488A-96AC-038708D45CEB}">
      <dgm:prSet/>
      <dgm:spPr/>
      <dgm:t>
        <a:bodyPr/>
        <a:lstStyle/>
        <a:p>
          <a:r>
            <a:rPr lang="en-US" dirty="0"/>
            <a:t>Physical</a:t>
          </a:r>
        </a:p>
      </dgm:t>
    </dgm:pt>
    <dgm:pt modelId="{C104654A-EC52-4D4C-90BA-ECDEF47BBB6B}" type="parTrans" cxnId="{56FDDF66-B698-445D-B26F-CA0F80598995}">
      <dgm:prSet/>
      <dgm:spPr/>
      <dgm:t>
        <a:bodyPr/>
        <a:lstStyle/>
        <a:p>
          <a:endParaRPr lang="en-US"/>
        </a:p>
      </dgm:t>
    </dgm:pt>
    <dgm:pt modelId="{0D306C73-6F42-4C5B-A60F-059250788D32}" type="sibTrans" cxnId="{56FDDF66-B698-445D-B26F-CA0F80598995}">
      <dgm:prSet/>
      <dgm:spPr/>
      <dgm:t>
        <a:bodyPr/>
        <a:lstStyle/>
        <a:p>
          <a:endParaRPr lang="en-US"/>
        </a:p>
      </dgm:t>
    </dgm:pt>
    <dgm:pt modelId="{81A52049-C624-4F4E-92F7-4F53833DFE8E}">
      <dgm:prSet/>
      <dgm:spPr/>
      <dgm:t>
        <a:bodyPr/>
        <a:lstStyle/>
        <a:p>
          <a:r>
            <a:rPr lang="en-US"/>
            <a:t>Verbal</a:t>
          </a:r>
        </a:p>
      </dgm:t>
    </dgm:pt>
    <dgm:pt modelId="{5A8A1C50-EEA3-4550-8106-05DE6FBD1322}" type="parTrans" cxnId="{4220A82F-1579-4DB1-AFEF-8AD74F2D63F5}">
      <dgm:prSet/>
      <dgm:spPr/>
      <dgm:t>
        <a:bodyPr/>
        <a:lstStyle/>
        <a:p>
          <a:endParaRPr lang="en-US"/>
        </a:p>
      </dgm:t>
    </dgm:pt>
    <dgm:pt modelId="{518A3A71-DFEF-4C54-820C-1CF98FA54617}" type="sibTrans" cxnId="{4220A82F-1579-4DB1-AFEF-8AD74F2D63F5}">
      <dgm:prSet/>
      <dgm:spPr/>
      <dgm:t>
        <a:bodyPr/>
        <a:lstStyle/>
        <a:p>
          <a:endParaRPr lang="en-US"/>
        </a:p>
      </dgm:t>
    </dgm:pt>
    <dgm:pt modelId="{EC914D28-A8B3-4E99-A23E-B987754076CE}">
      <dgm:prSet/>
      <dgm:spPr/>
      <dgm:t>
        <a:bodyPr/>
        <a:lstStyle/>
        <a:p>
          <a:r>
            <a:rPr lang="en-US"/>
            <a:t>Injury</a:t>
          </a:r>
        </a:p>
      </dgm:t>
    </dgm:pt>
    <dgm:pt modelId="{3E99DC46-2DEC-4D7E-ABA9-A281608D1597}" type="parTrans" cxnId="{CBED36C9-D009-48A3-82E1-CA0E6FE67F32}">
      <dgm:prSet/>
      <dgm:spPr/>
      <dgm:t>
        <a:bodyPr/>
        <a:lstStyle/>
        <a:p>
          <a:endParaRPr lang="en-US"/>
        </a:p>
      </dgm:t>
    </dgm:pt>
    <dgm:pt modelId="{B331CC12-A4E3-4453-898E-ADB652C4D97D}" type="sibTrans" cxnId="{CBED36C9-D009-48A3-82E1-CA0E6FE67F32}">
      <dgm:prSet/>
      <dgm:spPr/>
      <dgm:t>
        <a:bodyPr/>
        <a:lstStyle/>
        <a:p>
          <a:endParaRPr lang="en-US"/>
        </a:p>
      </dgm:t>
    </dgm:pt>
    <dgm:pt modelId="{7B58492F-328C-44C8-8DDC-9DE6F159938A}">
      <dgm:prSet/>
      <dgm:spPr/>
      <dgm:t>
        <a:bodyPr/>
        <a:lstStyle/>
        <a:p>
          <a:r>
            <a:rPr lang="en-US"/>
            <a:t>Assault</a:t>
          </a:r>
        </a:p>
      </dgm:t>
    </dgm:pt>
    <dgm:pt modelId="{18D9EC7F-114B-4989-A7F0-3C9ED26CA937}" type="parTrans" cxnId="{3645B5DC-FF7E-453C-B05E-1AD23B278F07}">
      <dgm:prSet/>
      <dgm:spPr/>
      <dgm:t>
        <a:bodyPr/>
        <a:lstStyle/>
        <a:p>
          <a:endParaRPr lang="en-US"/>
        </a:p>
      </dgm:t>
    </dgm:pt>
    <dgm:pt modelId="{90305284-1547-4539-AF5C-32DEB685E703}" type="sibTrans" cxnId="{3645B5DC-FF7E-453C-B05E-1AD23B278F07}">
      <dgm:prSet/>
      <dgm:spPr/>
      <dgm:t>
        <a:bodyPr/>
        <a:lstStyle/>
        <a:p>
          <a:endParaRPr lang="en-US"/>
        </a:p>
      </dgm:t>
    </dgm:pt>
    <dgm:pt modelId="{F850A295-0F87-4E35-B1D5-20A15771A26E}">
      <dgm:prSet/>
      <dgm:spPr/>
      <dgm:t>
        <a:bodyPr/>
        <a:lstStyle/>
        <a:p>
          <a:r>
            <a:rPr lang="en-US"/>
            <a:t>Violation</a:t>
          </a:r>
        </a:p>
      </dgm:t>
    </dgm:pt>
    <dgm:pt modelId="{0BD89F28-A544-4F20-A42B-54668715DE74}" type="parTrans" cxnId="{FD9514DD-6827-4CC7-9FB9-DAB8F0B79CB4}">
      <dgm:prSet/>
      <dgm:spPr/>
      <dgm:t>
        <a:bodyPr/>
        <a:lstStyle/>
        <a:p>
          <a:endParaRPr lang="en-US"/>
        </a:p>
      </dgm:t>
    </dgm:pt>
    <dgm:pt modelId="{0F28D779-89D9-48F1-8938-8EAED4C4C706}" type="sibTrans" cxnId="{FD9514DD-6827-4CC7-9FB9-DAB8F0B79CB4}">
      <dgm:prSet/>
      <dgm:spPr/>
      <dgm:t>
        <a:bodyPr/>
        <a:lstStyle/>
        <a:p>
          <a:endParaRPr lang="en-US"/>
        </a:p>
      </dgm:t>
    </dgm:pt>
    <dgm:pt modelId="{3B7FBF28-ECA2-4179-8B1C-5CACC6B9AEEA}">
      <dgm:prSet/>
      <dgm:spPr/>
      <dgm:t>
        <a:bodyPr/>
        <a:lstStyle/>
        <a:p>
          <a:r>
            <a:rPr lang="en-US"/>
            <a:t>Rape</a:t>
          </a:r>
        </a:p>
      </dgm:t>
    </dgm:pt>
    <dgm:pt modelId="{21D7D2B7-447E-4F24-9BB7-DEB620A6D844}" type="parTrans" cxnId="{A3B088B5-1DD6-4FB0-9143-DBF1D0A99119}">
      <dgm:prSet/>
      <dgm:spPr/>
      <dgm:t>
        <a:bodyPr/>
        <a:lstStyle/>
        <a:p>
          <a:endParaRPr lang="en-US"/>
        </a:p>
      </dgm:t>
    </dgm:pt>
    <dgm:pt modelId="{6F1E0753-2FF9-47A3-B422-D24800B81AEF}" type="sibTrans" cxnId="{A3B088B5-1DD6-4FB0-9143-DBF1D0A99119}">
      <dgm:prSet/>
      <dgm:spPr/>
      <dgm:t>
        <a:bodyPr/>
        <a:lstStyle/>
        <a:p>
          <a:endParaRPr lang="en-US"/>
        </a:p>
      </dgm:t>
    </dgm:pt>
    <dgm:pt modelId="{6BB340D0-3852-4CAE-9B98-7CCBAEF5ACE6}">
      <dgm:prSet/>
      <dgm:spPr/>
      <dgm:t>
        <a:bodyPr/>
        <a:lstStyle/>
        <a:p>
          <a:r>
            <a:rPr lang="en-US"/>
            <a:t>Maltreatment</a:t>
          </a:r>
        </a:p>
      </dgm:t>
    </dgm:pt>
    <dgm:pt modelId="{EF9131D2-0DA4-4765-91B9-6C7A18CABB64}" type="parTrans" cxnId="{DE5B2F95-77CA-47A7-9C6B-054308FCA8B9}">
      <dgm:prSet/>
      <dgm:spPr/>
      <dgm:t>
        <a:bodyPr/>
        <a:lstStyle/>
        <a:p>
          <a:endParaRPr lang="en-US"/>
        </a:p>
      </dgm:t>
    </dgm:pt>
    <dgm:pt modelId="{75E38059-5D16-4BD0-9474-9304A398C6BA}" type="sibTrans" cxnId="{DE5B2F95-77CA-47A7-9C6B-054308FCA8B9}">
      <dgm:prSet/>
      <dgm:spPr/>
      <dgm:t>
        <a:bodyPr/>
        <a:lstStyle/>
        <a:p>
          <a:endParaRPr lang="en-US"/>
        </a:p>
      </dgm:t>
    </dgm:pt>
    <dgm:pt modelId="{1F8635CF-4C54-4FE0-AF89-423557C9B850}">
      <dgm:prSet/>
      <dgm:spPr/>
      <dgm:t>
        <a:bodyPr/>
        <a:lstStyle/>
        <a:p>
          <a:r>
            <a:rPr lang="en-US"/>
            <a:t>Negligence</a:t>
          </a:r>
        </a:p>
      </dgm:t>
    </dgm:pt>
    <dgm:pt modelId="{4A9DE300-9065-481B-A169-A9361AAFB921}" type="parTrans" cxnId="{C79AE5D5-ED0D-48D8-B467-0755AAECEA22}">
      <dgm:prSet/>
      <dgm:spPr/>
      <dgm:t>
        <a:bodyPr/>
        <a:lstStyle/>
        <a:p>
          <a:endParaRPr lang="en-US"/>
        </a:p>
      </dgm:t>
    </dgm:pt>
    <dgm:pt modelId="{76EF0DE7-7697-4CD4-829E-4B12513C3BE6}" type="sibTrans" cxnId="{C79AE5D5-ED0D-48D8-B467-0755AAECEA22}">
      <dgm:prSet/>
      <dgm:spPr/>
      <dgm:t>
        <a:bodyPr/>
        <a:lstStyle/>
        <a:p>
          <a:endParaRPr lang="en-US"/>
        </a:p>
      </dgm:t>
    </dgm:pt>
    <dgm:pt modelId="{06C14B4E-57CA-4136-B8CA-C6D8C3E33DAF}">
      <dgm:prSet/>
      <dgm:spPr/>
      <dgm:t>
        <a:bodyPr/>
        <a:lstStyle/>
        <a:p>
          <a:r>
            <a:rPr lang="en-US"/>
            <a:t>Emotional/Psychological</a:t>
          </a:r>
        </a:p>
      </dgm:t>
    </dgm:pt>
    <dgm:pt modelId="{5ABD29A3-6649-4856-BC7B-8C4446956C4F}" type="parTrans" cxnId="{B6B936B4-DE16-4A5E-A8C1-C1647ABF195F}">
      <dgm:prSet/>
      <dgm:spPr/>
      <dgm:t>
        <a:bodyPr/>
        <a:lstStyle/>
        <a:p>
          <a:endParaRPr lang="en-US"/>
        </a:p>
      </dgm:t>
    </dgm:pt>
    <dgm:pt modelId="{4FA7B26F-8461-4FCC-B43A-BD3B053060E9}" type="sibTrans" cxnId="{B6B936B4-DE16-4A5E-A8C1-C1647ABF195F}">
      <dgm:prSet/>
      <dgm:spPr/>
      <dgm:t>
        <a:bodyPr/>
        <a:lstStyle/>
        <a:p>
          <a:endParaRPr lang="en-US"/>
        </a:p>
      </dgm:t>
    </dgm:pt>
    <dgm:pt modelId="{5732FB28-C9DA-4277-87E9-A7D626CF4B49}">
      <dgm:prSet/>
      <dgm:spPr/>
      <dgm:t>
        <a:bodyPr/>
        <a:lstStyle/>
        <a:p>
          <a:r>
            <a:rPr lang="en-US"/>
            <a:t>Financial</a:t>
          </a:r>
        </a:p>
      </dgm:t>
    </dgm:pt>
    <dgm:pt modelId="{5E64FDCF-798A-4816-8A3B-DF4D1B4F7D91}" type="parTrans" cxnId="{E7B91C15-3832-4A5B-82D4-3CD01BF461C3}">
      <dgm:prSet/>
      <dgm:spPr/>
      <dgm:t>
        <a:bodyPr/>
        <a:lstStyle/>
        <a:p>
          <a:endParaRPr lang="en-US"/>
        </a:p>
      </dgm:t>
    </dgm:pt>
    <dgm:pt modelId="{7C0E84CF-7FB0-4451-9831-F939966BF33B}" type="sibTrans" cxnId="{E7B91C15-3832-4A5B-82D4-3CD01BF461C3}">
      <dgm:prSet/>
      <dgm:spPr/>
      <dgm:t>
        <a:bodyPr/>
        <a:lstStyle/>
        <a:p>
          <a:endParaRPr lang="en-US"/>
        </a:p>
      </dgm:t>
    </dgm:pt>
    <dgm:pt modelId="{370703E2-EE17-4DD0-A3BC-6F085F393AAD}">
      <dgm:prSet/>
      <dgm:spPr/>
      <dgm:t>
        <a:bodyPr/>
        <a:lstStyle/>
        <a:p>
          <a:r>
            <a:rPr lang="en-US"/>
            <a:t>Unjust Practices</a:t>
          </a:r>
        </a:p>
      </dgm:t>
    </dgm:pt>
    <dgm:pt modelId="{299E01BF-0636-402B-9EE5-F343D7793259}" type="parTrans" cxnId="{BB031B0D-24EA-430C-BA15-39B80037B9D7}">
      <dgm:prSet/>
      <dgm:spPr/>
      <dgm:t>
        <a:bodyPr/>
        <a:lstStyle/>
        <a:p>
          <a:endParaRPr lang="en-US"/>
        </a:p>
      </dgm:t>
    </dgm:pt>
    <dgm:pt modelId="{41421AAC-8056-4CB7-996A-BED647EA7499}" type="sibTrans" cxnId="{BB031B0D-24EA-430C-BA15-39B80037B9D7}">
      <dgm:prSet/>
      <dgm:spPr/>
      <dgm:t>
        <a:bodyPr/>
        <a:lstStyle/>
        <a:p>
          <a:endParaRPr lang="en-US"/>
        </a:p>
      </dgm:t>
    </dgm:pt>
    <dgm:pt modelId="{EDF55159-1B33-478B-8801-CA336BD23EA3}">
      <dgm:prSet/>
      <dgm:spPr/>
      <dgm:t>
        <a:bodyPr/>
        <a:lstStyle/>
        <a:p>
          <a:r>
            <a:rPr lang="en-US"/>
            <a:t>Aggression</a:t>
          </a:r>
        </a:p>
      </dgm:t>
    </dgm:pt>
    <dgm:pt modelId="{6F72D90F-BFEE-4E6B-BD1A-73D03DA60A59}" type="parTrans" cxnId="{A3A19CC9-C7F3-4D3C-8CC1-EEDB33C8E983}">
      <dgm:prSet/>
      <dgm:spPr/>
      <dgm:t>
        <a:bodyPr/>
        <a:lstStyle/>
        <a:p>
          <a:endParaRPr lang="en-US"/>
        </a:p>
      </dgm:t>
    </dgm:pt>
    <dgm:pt modelId="{8999E93E-A711-4F5C-9924-446D26DD7C0D}" type="sibTrans" cxnId="{A3A19CC9-C7F3-4D3C-8CC1-EEDB33C8E983}">
      <dgm:prSet/>
      <dgm:spPr/>
      <dgm:t>
        <a:bodyPr/>
        <a:lstStyle/>
        <a:p>
          <a:endParaRPr lang="en-US"/>
        </a:p>
      </dgm:t>
    </dgm:pt>
    <dgm:pt modelId="{9C630ABB-168E-413C-B218-9161DF990AC3}" type="pres">
      <dgm:prSet presAssocID="{B58818C5-94BB-4E36-B562-BF3E3B920713}" presName="vert0" presStyleCnt="0">
        <dgm:presLayoutVars>
          <dgm:dir/>
          <dgm:animOne val="branch"/>
          <dgm:animLvl val="lvl"/>
        </dgm:presLayoutVars>
      </dgm:prSet>
      <dgm:spPr/>
    </dgm:pt>
    <dgm:pt modelId="{AA463094-1FFB-4443-AD89-706A72975FD0}" type="pres">
      <dgm:prSet presAssocID="{579FCD8A-9DDC-488A-96AC-038708D45CEB}" presName="thickLine" presStyleLbl="alignNode1" presStyleIdx="0" presStyleCnt="12"/>
      <dgm:spPr/>
    </dgm:pt>
    <dgm:pt modelId="{91EB61AC-4C55-4046-964F-411E00DC6C5A}" type="pres">
      <dgm:prSet presAssocID="{579FCD8A-9DDC-488A-96AC-038708D45CEB}" presName="horz1" presStyleCnt="0"/>
      <dgm:spPr/>
    </dgm:pt>
    <dgm:pt modelId="{7C50C810-8752-4C98-B688-C534797A6473}" type="pres">
      <dgm:prSet presAssocID="{579FCD8A-9DDC-488A-96AC-038708D45CEB}" presName="tx1" presStyleLbl="revTx" presStyleIdx="0" presStyleCnt="12"/>
      <dgm:spPr/>
    </dgm:pt>
    <dgm:pt modelId="{FAB3C6B8-686B-4564-AE0F-0F3D5A92B37C}" type="pres">
      <dgm:prSet presAssocID="{579FCD8A-9DDC-488A-96AC-038708D45CEB}" presName="vert1" presStyleCnt="0"/>
      <dgm:spPr/>
    </dgm:pt>
    <dgm:pt modelId="{AC4C4218-B5F3-43D2-BCCB-BA004C8806E2}" type="pres">
      <dgm:prSet presAssocID="{81A52049-C624-4F4E-92F7-4F53833DFE8E}" presName="thickLine" presStyleLbl="alignNode1" presStyleIdx="1" presStyleCnt="12"/>
      <dgm:spPr/>
    </dgm:pt>
    <dgm:pt modelId="{8C1CD699-E23F-4118-A943-9C3F43D02BD5}" type="pres">
      <dgm:prSet presAssocID="{81A52049-C624-4F4E-92F7-4F53833DFE8E}" presName="horz1" presStyleCnt="0"/>
      <dgm:spPr/>
    </dgm:pt>
    <dgm:pt modelId="{56CEB85F-6982-4F57-8D61-F1CA9FB52D25}" type="pres">
      <dgm:prSet presAssocID="{81A52049-C624-4F4E-92F7-4F53833DFE8E}" presName="tx1" presStyleLbl="revTx" presStyleIdx="1" presStyleCnt="12"/>
      <dgm:spPr/>
    </dgm:pt>
    <dgm:pt modelId="{6A16EE4F-0FAB-4A1A-9641-D7CBAF04DB14}" type="pres">
      <dgm:prSet presAssocID="{81A52049-C624-4F4E-92F7-4F53833DFE8E}" presName="vert1" presStyleCnt="0"/>
      <dgm:spPr/>
    </dgm:pt>
    <dgm:pt modelId="{14134B48-7D7A-4952-B4E6-7728B71E008C}" type="pres">
      <dgm:prSet presAssocID="{EC914D28-A8B3-4E99-A23E-B987754076CE}" presName="thickLine" presStyleLbl="alignNode1" presStyleIdx="2" presStyleCnt="12"/>
      <dgm:spPr/>
    </dgm:pt>
    <dgm:pt modelId="{B0CFCC52-99F1-4556-93F2-66281574877B}" type="pres">
      <dgm:prSet presAssocID="{EC914D28-A8B3-4E99-A23E-B987754076CE}" presName="horz1" presStyleCnt="0"/>
      <dgm:spPr/>
    </dgm:pt>
    <dgm:pt modelId="{41938B4D-4ED8-432B-9942-1D294750FD82}" type="pres">
      <dgm:prSet presAssocID="{EC914D28-A8B3-4E99-A23E-B987754076CE}" presName="tx1" presStyleLbl="revTx" presStyleIdx="2" presStyleCnt="12"/>
      <dgm:spPr/>
    </dgm:pt>
    <dgm:pt modelId="{EFF9FBD6-C536-4ACF-A67A-3A168D71AC53}" type="pres">
      <dgm:prSet presAssocID="{EC914D28-A8B3-4E99-A23E-B987754076CE}" presName="vert1" presStyleCnt="0"/>
      <dgm:spPr/>
    </dgm:pt>
    <dgm:pt modelId="{AE351D24-FCE8-40E0-A32C-B1565B6E7FB3}" type="pres">
      <dgm:prSet presAssocID="{7B58492F-328C-44C8-8DDC-9DE6F159938A}" presName="thickLine" presStyleLbl="alignNode1" presStyleIdx="3" presStyleCnt="12"/>
      <dgm:spPr/>
    </dgm:pt>
    <dgm:pt modelId="{81AE3579-45FB-4121-B302-7484E16F03CE}" type="pres">
      <dgm:prSet presAssocID="{7B58492F-328C-44C8-8DDC-9DE6F159938A}" presName="horz1" presStyleCnt="0"/>
      <dgm:spPr/>
    </dgm:pt>
    <dgm:pt modelId="{08427FC0-F664-4980-849B-3EEF1858BCE3}" type="pres">
      <dgm:prSet presAssocID="{7B58492F-328C-44C8-8DDC-9DE6F159938A}" presName="tx1" presStyleLbl="revTx" presStyleIdx="3" presStyleCnt="12"/>
      <dgm:spPr/>
    </dgm:pt>
    <dgm:pt modelId="{4FDF87A2-3FAA-4100-9977-E964A4D4FA1C}" type="pres">
      <dgm:prSet presAssocID="{7B58492F-328C-44C8-8DDC-9DE6F159938A}" presName="vert1" presStyleCnt="0"/>
      <dgm:spPr/>
    </dgm:pt>
    <dgm:pt modelId="{328E82DC-20B1-4F2F-9654-D6CFF312B4CF}" type="pres">
      <dgm:prSet presAssocID="{F850A295-0F87-4E35-B1D5-20A15771A26E}" presName="thickLine" presStyleLbl="alignNode1" presStyleIdx="4" presStyleCnt="12"/>
      <dgm:spPr/>
    </dgm:pt>
    <dgm:pt modelId="{6AE93DD2-08F2-4E77-A6A0-D7AF82722A80}" type="pres">
      <dgm:prSet presAssocID="{F850A295-0F87-4E35-B1D5-20A15771A26E}" presName="horz1" presStyleCnt="0"/>
      <dgm:spPr/>
    </dgm:pt>
    <dgm:pt modelId="{941B5128-3907-4C09-A9A1-344DC6258EF8}" type="pres">
      <dgm:prSet presAssocID="{F850A295-0F87-4E35-B1D5-20A15771A26E}" presName="tx1" presStyleLbl="revTx" presStyleIdx="4" presStyleCnt="12"/>
      <dgm:spPr/>
    </dgm:pt>
    <dgm:pt modelId="{7D7993F8-191A-4EA6-B72A-F8682D8344B1}" type="pres">
      <dgm:prSet presAssocID="{F850A295-0F87-4E35-B1D5-20A15771A26E}" presName="vert1" presStyleCnt="0"/>
      <dgm:spPr/>
    </dgm:pt>
    <dgm:pt modelId="{693297F9-5ACA-4966-A30C-FCBB8620D99B}" type="pres">
      <dgm:prSet presAssocID="{3B7FBF28-ECA2-4179-8B1C-5CACC6B9AEEA}" presName="thickLine" presStyleLbl="alignNode1" presStyleIdx="5" presStyleCnt="12"/>
      <dgm:spPr/>
    </dgm:pt>
    <dgm:pt modelId="{FBF1FFB7-E976-4D8C-9A32-F2D80F32902D}" type="pres">
      <dgm:prSet presAssocID="{3B7FBF28-ECA2-4179-8B1C-5CACC6B9AEEA}" presName="horz1" presStyleCnt="0"/>
      <dgm:spPr/>
    </dgm:pt>
    <dgm:pt modelId="{7D13DC84-8B04-472D-9C95-6FE589697096}" type="pres">
      <dgm:prSet presAssocID="{3B7FBF28-ECA2-4179-8B1C-5CACC6B9AEEA}" presName="tx1" presStyleLbl="revTx" presStyleIdx="5" presStyleCnt="12"/>
      <dgm:spPr/>
    </dgm:pt>
    <dgm:pt modelId="{9B1A088C-C9B1-4C67-AA78-E373788CA954}" type="pres">
      <dgm:prSet presAssocID="{3B7FBF28-ECA2-4179-8B1C-5CACC6B9AEEA}" presName="vert1" presStyleCnt="0"/>
      <dgm:spPr/>
    </dgm:pt>
    <dgm:pt modelId="{2CCD9B4A-DBE6-4B43-9663-2523654BFEC4}" type="pres">
      <dgm:prSet presAssocID="{6BB340D0-3852-4CAE-9B98-7CCBAEF5ACE6}" presName="thickLine" presStyleLbl="alignNode1" presStyleIdx="6" presStyleCnt="12"/>
      <dgm:spPr/>
    </dgm:pt>
    <dgm:pt modelId="{DFAD6040-FACD-46F7-975B-556F6FF86240}" type="pres">
      <dgm:prSet presAssocID="{6BB340D0-3852-4CAE-9B98-7CCBAEF5ACE6}" presName="horz1" presStyleCnt="0"/>
      <dgm:spPr/>
    </dgm:pt>
    <dgm:pt modelId="{95FEA098-8345-4FB1-AA58-5AE82B5E7BE9}" type="pres">
      <dgm:prSet presAssocID="{6BB340D0-3852-4CAE-9B98-7CCBAEF5ACE6}" presName="tx1" presStyleLbl="revTx" presStyleIdx="6" presStyleCnt="12"/>
      <dgm:spPr/>
    </dgm:pt>
    <dgm:pt modelId="{625163DF-3FC7-45AA-AD8A-87C4B42E7D49}" type="pres">
      <dgm:prSet presAssocID="{6BB340D0-3852-4CAE-9B98-7CCBAEF5ACE6}" presName="vert1" presStyleCnt="0"/>
      <dgm:spPr/>
    </dgm:pt>
    <dgm:pt modelId="{D96D26BC-5EDB-4BB7-9CEE-371EB60E914B}" type="pres">
      <dgm:prSet presAssocID="{1F8635CF-4C54-4FE0-AF89-423557C9B850}" presName="thickLine" presStyleLbl="alignNode1" presStyleIdx="7" presStyleCnt="12"/>
      <dgm:spPr/>
    </dgm:pt>
    <dgm:pt modelId="{17932347-140C-4B22-8EFF-817698FBEA6C}" type="pres">
      <dgm:prSet presAssocID="{1F8635CF-4C54-4FE0-AF89-423557C9B850}" presName="horz1" presStyleCnt="0"/>
      <dgm:spPr/>
    </dgm:pt>
    <dgm:pt modelId="{56461833-476C-44EC-BA83-77B57649C730}" type="pres">
      <dgm:prSet presAssocID="{1F8635CF-4C54-4FE0-AF89-423557C9B850}" presName="tx1" presStyleLbl="revTx" presStyleIdx="7" presStyleCnt="12"/>
      <dgm:spPr/>
    </dgm:pt>
    <dgm:pt modelId="{EEA9FDB3-45D2-42C9-B588-9056A42B0FBA}" type="pres">
      <dgm:prSet presAssocID="{1F8635CF-4C54-4FE0-AF89-423557C9B850}" presName="vert1" presStyleCnt="0"/>
      <dgm:spPr/>
    </dgm:pt>
    <dgm:pt modelId="{B2AF32F4-A5AD-479C-A47F-65748D61B1BD}" type="pres">
      <dgm:prSet presAssocID="{06C14B4E-57CA-4136-B8CA-C6D8C3E33DAF}" presName="thickLine" presStyleLbl="alignNode1" presStyleIdx="8" presStyleCnt="12"/>
      <dgm:spPr/>
    </dgm:pt>
    <dgm:pt modelId="{00957010-AD1D-47B2-B5F8-94B9B9EB0705}" type="pres">
      <dgm:prSet presAssocID="{06C14B4E-57CA-4136-B8CA-C6D8C3E33DAF}" presName="horz1" presStyleCnt="0"/>
      <dgm:spPr/>
    </dgm:pt>
    <dgm:pt modelId="{E5D35BAA-C0AB-4343-8FE7-EB95D974D19B}" type="pres">
      <dgm:prSet presAssocID="{06C14B4E-57CA-4136-B8CA-C6D8C3E33DAF}" presName="tx1" presStyleLbl="revTx" presStyleIdx="8" presStyleCnt="12"/>
      <dgm:spPr/>
    </dgm:pt>
    <dgm:pt modelId="{466992AE-3565-4607-8714-1CAE3EED3D32}" type="pres">
      <dgm:prSet presAssocID="{06C14B4E-57CA-4136-B8CA-C6D8C3E33DAF}" presName="vert1" presStyleCnt="0"/>
      <dgm:spPr/>
    </dgm:pt>
    <dgm:pt modelId="{DD994F4B-1F31-4E8B-A089-920524F1E6EA}" type="pres">
      <dgm:prSet presAssocID="{5732FB28-C9DA-4277-87E9-A7D626CF4B49}" presName="thickLine" presStyleLbl="alignNode1" presStyleIdx="9" presStyleCnt="12"/>
      <dgm:spPr/>
    </dgm:pt>
    <dgm:pt modelId="{8DBB2A82-B2E6-4306-9978-9506E22E90F5}" type="pres">
      <dgm:prSet presAssocID="{5732FB28-C9DA-4277-87E9-A7D626CF4B49}" presName="horz1" presStyleCnt="0"/>
      <dgm:spPr/>
    </dgm:pt>
    <dgm:pt modelId="{6F4B2DA4-9E3E-4053-B6FC-7DAAF8D5379C}" type="pres">
      <dgm:prSet presAssocID="{5732FB28-C9DA-4277-87E9-A7D626CF4B49}" presName="tx1" presStyleLbl="revTx" presStyleIdx="9" presStyleCnt="12"/>
      <dgm:spPr/>
    </dgm:pt>
    <dgm:pt modelId="{CC2EAD93-5AC3-41A5-905C-B23421F3C3AD}" type="pres">
      <dgm:prSet presAssocID="{5732FB28-C9DA-4277-87E9-A7D626CF4B49}" presName="vert1" presStyleCnt="0"/>
      <dgm:spPr/>
    </dgm:pt>
    <dgm:pt modelId="{E85BFDB6-C9A3-43BD-BBDE-A1B6921B8314}" type="pres">
      <dgm:prSet presAssocID="{370703E2-EE17-4DD0-A3BC-6F085F393AAD}" presName="thickLine" presStyleLbl="alignNode1" presStyleIdx="10" presStyleCnt="12"/>
      <dgm:spPr/>
    </dgm:pt>
    <dgm:pt modelId="{4224F4A1-4B61-4A0A-AC65-E87B024FFBE4}" type="pres">
      <dgm:prSet presAssocID="{370703E2-EE17-4DD0-A3BC-6F085F393AAD}" presName="horz1" presStyleCnt="0"/>
      <dgm:spPr/>
    </dgm:pt>
    <dgm:pt modelId="{F884C464-CED2-49FD-8D07-BE8C741AACAA}" type="pres">
      <dgm:prSet presAssocID="{370703E2-EE17-4DD0-A3BC-6F085F393AAD}" presName="tx1" presStyleLbl="revTx" presStyleIdx="10" presStyleCnt="12"/>
      <dgm:spPr/>
    </dgm:pt>
    <dgm:pt modelId="{399473DE-DAD4-401B-BCE7-C2EA1F99B343}" type="pres">
      <dgm:prSet presAssocID="{370703E2-EE17-4DD0-A3BC-6F085F393AAD}" presName="vert1" presStyleCnt="0"/>
      <dgm:spPr/>
    </dgm:pt>
    <dgm:pt modelId="{EA315881-4A60-4BF9-B0F9-A5A7136B3A59}" type="pres">
      <dgm:prSet presAssocID="{EDF55159-1B33-478B-8801-CA336BD23EA3}" presName="thickLine" presStyleLbl="alignNode1" presStyleIdx="11" presStyleCnt="12"/>
      <dgm:spPr/>
    </dgm:pt>
    <dgm:pt modelId="{01EA2AAD-1559-40AD-BF38-9EDC13351D72}" type="pres">
      <dgm:prSet presAssocID="{EDF55159-1B33-478B-8801-CA336BD23EA3}" presName="horz1" presStyleCnt="0"/>
      <dgm:spPr/>
    </dgm:pt>
    <dgm:pt modelId="{E2A9609A-0C28-45C9-9D57-2BF20A829D77}" type="pres">
      <dgm:prSet presAssocID="{EDF55159-1B33-478B-8801-CA336BD23EA3}" presName="tx1" presStyleLbl="revTx" presStyleIdx="11" presStyleCnt="12"/>
      <dgm:spPr/>
    </dgm:pt>
    <dgm:pt modelId="{0FF16092-1FF2-40D2-B0D8-8E0E1392FD0D}" type="pres">
      <dgm:prSet presAssocID="{EDF55159-1B33-478B-8801-CA336BD23EA3}" presName="vert1" presStyleCnt="0"/>
      <dgm:spPr/>
    </dgm:pt>
  </dgm:ptLst>
  <dgm:cxnLst>
    <dgm:cxn modelId="{BB031B0D-24EA-430C-BA15-39B80037B9D7}" srcId="{B58818C5-94BB-4E36-B562-BF3E3B920713}" destId="{370703E2-EE17-4DD0-A3BC-6F085F393AAD}" srcOrd="10" destOrd="0" parTransId="{299E01BF-0636-402B-9EE5-F343D7793259}" sibTransId="{41421AAC-8056-4CB7-996A-BED647EA7499}"/>
    <dgm:cxn modelId="{E7B91C15-3832-4A5B-82D4-3CD01BF461C3}" srcId="{B58818C5-94BB-4E36-B562-BF3E3B920713}" destId="{5732FB28-C9DA-4277-87E9-A7D626CF4B49}" srcOrd="9" destOrd="0" parTransId="{5E64FDCF-798A-4816-8A3B-DF4D1B4F7D91}" sibTransId="{7C0E84CF-7FB0-4451-9831-F939966BF33B}"/>
    <dgm:cxn modelId="{4220A82F-1579-4DB1-AFEF-8AD74F2D63F5}" srcId="{B58818C5-94BB-4E36-B562-BF3E3B920713}" destId="{81A52049-C624-4F4E-92F7-4F53833DFE8E}" srcOrd="1" destOrd="0" parTransId="{5A8A1C50-EEA3-4550-8106-05DE6FBD1322}" sibTransId="{518A3A71-DFEF-4C54-820C-1CF98FA54617}"/>
    <dgm:cxn modelId="{D8286540-BD38-43C6-9AA2-8C69A12E602A}" type="presOf" srcId="{1F8635CF-4C54-4FE0-AF89-423557C9B850}" destId="{56461833-476C-44EC-BA83-77B57649C730}" srcOrd="0" destOrd="0" presId="urn:microsoft.com/office/officeart/2008/layout/LinedList"/>
    <dgm:cxn modelId="{56FDDF66-B698-445D-B26F-CA0F80598995}" srcId="{B58818C5-94BB-4E36-B562-BF3E3B920713}" destId="{579FCD8A-9DDC-488A-96AC-038708D45CEB}" srcOrd="0" destOrd="0" parTransId="{C104654A-EC52-4D4C-90BA-ECDEF47BBB6B}" sibTransId="{0D306C73-6F42-4C5B-A60F-059250788D32}"/>
    <dgm:cxn modelId="{7ADD4467-AF64-4DCB-A424-CC0DFC423435}" type="presOf" srcId="{81A52049-C624-4F4E-92F7-4F53833DFE8E}" destId="{56CEB85F-6982-4F57-8D61-F1CA9FB52D25}" srcOrd="0" destOrd="0" presId="urn:microsoft.com/office/officeart/2008/layout/LinedList"/>
    <dgm:cxn modelId="{9B34E56B-5850-46CA-88DE-DF3A334A4DFC}" type="presOf" srcId="{F850A295-0F87-4E35-B1D5-20A15771A26E}" destId="{941B5128-3907-4C09-A9A1-344DC6258EF8}" srcOrd="0" destOrd="0" presId="urn:microsoft.com/office/officeart/2008/layout/LinedList"/>
    <dgm:cxn modelId="{3179634D-AE2C-4D4D-9AAB-3D16E01B1FE6}" type="presOf" srcId="{5732FB28-C9DA-4277-87E9-A7D626CF4B49}" destId="{6F4B2DA4-9E3E-4053-B6FC-7DAAF8D5379C}" srcOrd="0" destOrd="0" presId="urn:microsoft.com/office/officeart/2008/layout/LinedList"/>
    <dgm:cxn modelId="{0315FB71-06F7-43F9-97CF-695E56024BD4}" type="presOf" srcId="{B58818C5-94BB-4E36-B562-BF3E3B920713}" destId="{9C630ABB-168E-413C-B218-9161DF990AC3}" srcOrd="0" destOrd="0" presId="urn:microsoft.com/office/officeart/2008/layout/LinedList"/>
    <dgm:cxn modelId="{68886B56-42A7-45BA-B236-F4567FF9F305}" type="presOf" srcId="{EDF55159-1B33-478B-8801-CA336BD23EA3}" destId="{E2A9609A-0C28-45C9-9D57-2BF20A829D77}" srcOrd="0" destOrd="0" presId="urn:microsoft.com/office/officeart/2008/layout/LinedList"/>
    <dgm:cxn modelId="{3600117D-CF10-459F-BF28-494FDD688C13}" type="presOf" srcId="{06C14B4E-57CA-4136-B8CA-C6D8C3E33DAF}" destId="{E5D35BAA-C0AB-4343-8FE7-EB95D974D19B}" srcOrd="0" destOrd="0" presId="urn:microsoft.com/office/officeart/2008/layout/LinedList"/>
    <dgm:cxn modelId="{AEC79788-028C-4DDA-9645-6F9539422397}" type="presOf" srcId="{6BB340D0-3852-4CAE-9B98-7CCBAEF5ACE6}" destId="{95FEA098-8345-4FB1-AA58-5AE82B5E7BE9}" srcOrd="0" destOrd="0" presId="urn:microsoft.com/office/officeart/2008/layout/LinedList"/>
    <dgm:cxn modelId="{DE5B2F95-77CA-47A7-9C6B-054308FCA8B9}" srcId="{B58818C5-94BB-4E36-B562-BF3E3B920713}" destId="{6BB340D0-3852-4CAE-9B98-7CCBAEF5ACE6}" srcOrd="6" destOrd="0" parTransId="{EF9131D2-0DA4-4765-91B9-6C7A18CABB64}" sibTransId="{75E38059-5D16-4BD0-9474-9304A398C6BA}"/>
    <dgm:cxn modelId="{B6B936B4-DE16-4A5E-A8C1-C1647ABF195F}" srcId="{B58818C5-94BB-4E36-B562-BF3E3B920713}" destId="{06C14B4E-57CA-4136-B8CA-C6D8C3E33DAF}" srcOrd="8" destOrd="0" parTransId="{5ABD29A3-6649-4856-BC7B-8C4446956C4F}" sibTransId="{4FA7B26F-8461-4FCC-B43A-BD3B053060E9}"/>
    <dgm:cxn modelId="{A3B088B5-1DD6-4FB0-9143-DBF1D0A99119}" srcId="{B58818C5-94BB-4E36-B562-BF3E3B920713}" destId="{3B7FBF28-ECA2-4179-8B1C-5CACC6B9AEEA}" srcOrd="5" destOrd="0" parTransId="{21D7D2B7-447E-4F24-9BB7-DEB620A6D844}" sibTransId="{6F1E0753-2FF9-47A3-B422-D24800B81AEF}"/>
    <dgm:cxn modelId="{31DE44BC-6826-4F1E-B4FB-2ABAD2FA2E55}" type="presOf" srcId="{EC914D28-A8B3-4E99-A23E-B987754076CE}" destId="{41938B4D-4ED8-432B-9942-1D294750FD82}" srcOrd="0" destOrd="0" presId="urn:microsoft.com/office/officeart/2008/layout/LinedList"/>
    <dgm:cxn modelId="{647400BD-5978-4847-B532-C5FF7D3DAAF1}" type="presOf" srcId="{579FCD8A-9DDC-488A-96AC-038708D45CEB}" destId="{7C50C810-8752-4C98-B688-C534797A6473}" srcOrd="0" destOrd="0" presId="urn:microsoft.com/office/officeart/2008/layout/LinedList"/>
    <dgm:cxn modelId="{CBED36C9-D009-48A3-82E1-CA0E6FE67F32}" srcId="{B58818C5-94BB-4E36-B562-BF3E3B920713}" destId="{EC914D28-A8B3-4E99-A23E-B987754076CE}" srcOrd="2" destOrd="0" parTransId="{3E99DC46-2DEC-4D7E-ABA9-A281608D1597}" sibTransId="{B331CC12-A4E3-4453-898E-ADB652C4D97D}"/>
    <dgm:cxn modelId="{4C4394C9-1CDE-4884-B827-97BCBC678066}" type="presOf" srcId="{3B7FBF28-ECA2-4179-8B1C-5CACC6B9AEEA}" destId="{7D13DC84-8B04-472D-9C95-6FE589697096}" srcOrd="0" destOrd="0" presId="urn:microsoft.com/office/officeart/2008/layout/LinedList"/>
    <dgm:cxn modelId="{A3A19CC9-C7F3-4D3C-8CC1-EEDB33C8E983}" srcId="{B58818C5-94BB-4E36-B562-BF3E3B920713}" destId="{EDF55159-1B33-478B-8801-CA336BD23EA3}" srcOrd="11" destOrd="0" parTransId="{6F72D90F-BFEE-4E6B-BD1A-73D03DA60A59}" sibTransId="{8999E93E-A711-4F5C-9924-446D26DD7C0D}"/>
    <dgm:cxn modelId="{684E63D0-2A12-47D3-B807-04A441111699}" type="presOf" srcId="{370703E2-EE17-4DD0-A3BC-6F085F393AAD}" destId="{F884C464-CED2-49FD-8D07-BE8C741AACAA}" srcOrd="0" destOrd="0" presId="urn:microsoft.com/office/officeart/2008/layout/LinedList"/>
    <dgm:cxn modelId="{C79AE5D5-ED0D-48D8-B467-0755AAECEA22}" srcId="{B58818C5-94BB-4E36-B562-BF3E3B920713}" destId="{1F8635CF-4C54-4FE0-AF89-423557C9B850}" srcOrd="7" destOrd="0" parTransId="{4A9DE300-9065-481B-A169-A9361AAFB921}" sibTransId="{76EF0DE7-7697-4CD4-829E-4B12513C3BE6}"/>
    <dgm:cxn modelId="{3645B5DC-FF7E-453C-B05E-1AD23B278F07}" srcId="{B58818C5-94BB-4E36-B562-BF3E3B920713}" destId="{7B58492F-328C-44C8-8DDC-9DE6F159938A}" srcOrd="3" destOrd="0" parTransId="{18D9EC7F-114B-4989-A7F0-3C9ED26CA937}" sibTransId="{90305284-1547-4539-AF5C-32DEB685E703}"/>
    <dgm:cxn modelId="{FD9514DD-6827-4CC7-9FB9-DAB8F0B79CB4}" srcId="{B58818C5-94BB-4E36-B562-BF3E3B920713}" destId="{F850A295-0F87-4E35-B1D5-20A15771A26E}" srcOrd="4" destOrd="0" parTransId="{0BD89F28-A544-4F20-A42B-54668715DE74}" sibTransId="{0F28D779-89D9-48F1-8938-8EAED4C4C706}"/>
    <dgm:cxn modelId="{9657EFFC-2D82-4AEB-A811-AE269DFEE959}" type="presOf" srcId="{7B58492F-328C-44C8-8DDC-9DE6F159938A}" destId="{08427FC0-F664-4980-849B-3EEF1858BCE3}" srcOrd="0" destOrd="0" presId="urn:microsoft.com/office/officeart/2008/layout/LinedList"/>
    <dgm:cxn modelId="{1D9E20B9-E962-48FE-B399-D1FFB8B0BE54}" type="presParOf" srcId="{9C630ABB-168E-413C-B218-9161DF990AC3}" destId="{AA463094-1FFB-4443-AD89-706A72975FD0}" srcOrd="0" destOrd="0" presId="urn:microsoft.com/office/officeart/2008/layout/LinedList"/>
    <dgm:cxn modelId="{93E2D32B-37F8-48C0-B203-2F0D5DA6E985}" type="presParOf" srcId="{9C630ABB-168E-413C-B218-9161DF990AC3}" destId="{91EB61AC-4C55-4046-964F-411E00DC6C5A}" srcOrd="1" destOrd="0" presId="urn:microsoft.com/office/officeart/2008/layout/LinedList"/>
    <dgm:cxn modelId="{B355A3F1-F46E-43A1-84BE-EEFD12A8765D}" type="presParOf" srcId="{91EB61AC-4C55-4046-964F-411E00DC6C5A}" destId="{7C50C810-8752-4C98-B688-C534797A6473}" srcOrd="0" destOrd="0" presId="urn:microsoft.com/office/officeart/2008/layout/LinedList"/>
    <dgm:cxn modelId="{5E75C48B-C6F5-46AE-A525-FF24932F4557}" type="presParOf" srcId="{91EB61AC-4C55-4046-964F-411E00DC6C5A}" destId="{FAB3C6B8-686B-4564-AE0F-0F3D5A92B37C}" srcOrd="1" destOrd="0" presId="urn:microsoft.com/office/officeart/2008/layout/LinedList"/>
    <dgm:cxn modelId="{D7A4B0B6-A692-4898-94F8-DE9E82B4F5AC}" type="presParOf" srcId="{9C630ABB-168E-413C-B218-9161DF990AC3}" destId="{AC4C4218-B5F3-43D2-BCCB-BA004C8806E2}" srcOrd="2" destOrd="0" presId="urn:microsoft.com/office/officeart/2008/layout/LinedList"/>
    <dgm:cxn modelId="{6E386F65-EC24-4AD6-91A3-2804D494BE32}" type="presParOf" srcId="{9C630ABB-168E-413C-B218-9161DF990AC3}" destId="{8C1CD699-E23F-4118-A943-9C3F43D02BD5}" srcOrd="3" destOrd="0" presId="urn:microsoft.com/office/officeart/2008/layout/LinedList"/>
    <dgm:cxn modelId="{F4DE5C40-CF90-48B8-9376-FFFFA2C88C42}" type="presParOf" srcId="{8C1CD699-E23F-4118-A943-9C3F43D02BD5}" destId="{56CEB85F-6982-4F57-8D61-F1CA9FB52D25}" srcOrd="0" destOrd="0" presId="urn:microsoft.com/office/officeart/2008/layout/LinedList"/>
    <dgm:cxn modelId="{52FF6930-7147-436F-9894-53B2816AF9A3}" type="presParOf" srcId="{8C1CD699-E23F-4118-A943-9C3F43D02BD5}" destId="{6A16EE4F-0FAB-4A1A-9641-D7CBAF04DB14}" srcOrd="1" destOrd="0" presId="urn:microsoft.com/office/officeart/2008/layout/LinedList"/>
    <dgm:cxn modelId="{A78D124F-A2E4-428D-8A6E-16711BCA3729}" type="presParOf" srcId="{9C630ABB-168E-413C-B218-9161DF990AC3}" destId="{14134B48-7D7A-4952-B4E6-7728B71E008C}" srcOrd="4" destOrd="0" presId="urn:microsoft.com/office/officeart/2008/layout/LinedList"/>
    <dgm:cxn modelId="{2787C64E-4599-4B19-94BE-C52769FF3C47}" type="presParOf" srcId="{9C630ABB-168E-413C-B218-9161DF990AC3}" destId="{B0CFCC52-99F1-4556-93F2-66281574877B}" srcOrd="5" destOrd="0" presId="urn:microsoft.com/office/officeart/2008/layout/LinedList"/>
    <dgm:cxn modelId="{6F9A114D-EC6F-4A5D-AF6D-8458A616096C}" type="presParOf" srcId="{B0CFCC52-99F1-4556-93F2-66281574877B}" destId="{41938B4D-4ED8-432B-9942-1D294750FD82}" srcOrd="0" destOrd="0" presId="urn:microsoft.com/office/officeart/2008/layout/LinedList"/>
    <dgm:cxn modelId="{DC881581-0F3A-4646-B0FA-C0C5E7E392C0}" type="presParOf" srcId="{B0CFCC52-99F1-4556-93F2-66281574877B}" destId="{EFF9FBD6-C536-4ACF-A67A-3A168D71AC53}" srcOrd="1" destOrd="0" presId="urn:microsoft.com/office/officeart/2008/layout/LinedList"/>
    <dgm:cxn modelId="{085B95B6-5990-463C-8D8C-62DD6450BC1F}" type="presParOf" srcId="{9C630ABB-168E-413C-B218-9161DF990AC3}" destId="{AE351D24-FCE8-40E0-A32C-B1565B6E7FB3}" srcOrd="6" destOrd="0" presId="urn:microsoft.com/office/officeart/2008/layout/LinedList"/>
    <dgm:cxn modelId="{9B36BC4A-EB0A-402B-A226-D3F5D8118D8E}" type="presParOf" srcId="{9C630ABB-168E-413C-B218-9161DF990AC3}" destId="{81AE3579-45FB-4121-B302-7484E16F03CE}" srcOrd="7" destOrd="0" presId="urn:microsoft.com/office/officeart/2008/layout/LinedList"/>
    <dgm:cxn modelId="{BAC4E31A-7245-4933-8202-49931692153D}" type="presParOf" srcId="{81AE3579-45FB-4121-B302-7484E16F03CE}" destId="{08427FC0-F664-4980-849B-3EEF1858BCE3}" srcOrd="0" destOrd="0" presId="urn:microsoft.com/office/officeart/2008/layout/LinedList"/>
    <dgm:cxn modelId="{396BC4B4-E0B2-4350-991C-16A57F64EED9}" type="presParOf" srcId="{81AE3579-45FB-4121-B302-7484E16F03CE}" destId="{4FDF87A2-3FAA-4100-9977-E964A4D4FA1C}" srcOrd="1" destOrd="0" presId="urn:microsoft.com/office/officeart/2008/layout/LinedList"/>
    <dgm:cxn modelId="{A5E2F1EA-BA73-46A7-820D-B58B0E3B1680}" type="presParOf" srcId="{9C630ABB-168E-413C-B218-9161DF990AC3}" destId="{328E82DC-20B1-4F2F-9654-D6CFF312B4CF}" srcOrd="8" destOrd="0" presId="urn:microsoft.com/office/officeart/2008/layout/LinedList"/>
    <dgm:cxn modelId="{00F7AAA3-C80B-4075-A6F6-E931FD206E85}" type="presParOf" srcId="{9C630ABB-168E-413C-B218-9161DF990AC3}" destId="{6AE93DD2-08F2-4E77-A6A0-D7AF82722A80}" srcOrd="9" destOrd="0" presId="urn:microsoft.com/office/officeart/2008/layout/LinedList"/>
    <dgm:cxn modelId="{C9210714-A8F1-47D4-8DF9-2B54A8609CEC}" type="presParOf" srcId="{6AE93DD2-08F2-4E77-A6A0-D7AF82722A80}" destId="{941B5128-3907-4C09-A9A1-344DC6258EF8}" srcOrd="0" destOrd="0" presId="urn:microsoft.com/office/officeart/2008/layout/LinedList"/>
    <dgm:cxn modelId="{F57FE6E6-EC43-466C-9442-A28304F302B4}" type="presParOf" srcId="{6AE93DD2-08F2-4E77-A6A0-D7AF82722A80}" destId="{7D7993F8-191A-4EA6-B72A-F8682D8344B1}" srcOrd="1" destOrd="0" presId="urn:microsoft.com/office/officeart/2008/layout/LinedList"/>
    <dgm:cxn modelId="{2A9E679B-0281-4A48-80CB-A0C0272D4225}" type="presParOf" srcId="{9C630ABB-168E-413C-B218-9161DF990AC3}" destId="{693297F9-5ACA-4966-A30C-FCBB8620D99B}" srcOrd="10" destOrd="0" presId="urn:microsoft.com/office/officeart/2008/layout/LinedList"/>
    <dgm:cxn modelId="{B529819F-5684-48AC-948E-63212F9B75C9}" type="presParOf" srcId="{9C630ABB-168E-413C-B218-9161DF990AC3}" destId="{FBF1FFB7-E976-4D8C-9A32-F2D80F32902D}" srcOrd="11" destOrd="0" presId="urn:microsoft.com/office/officeart/2008/layout/LinedList"/>
    <dgm:cxn modelId="{5446C4CA-759F-4223-A6BB-C20BA33ACB20}" type="presParOf" srcId="{FBF1FFB7-E976-4D8C-9A32-F2D80F32902D}" destId="{7D13DC84-8B04-472D-9C95-6FE589697096}" srcOrd="0" destOrd="0" presId="urn:microsoft.com/office/officeart/2008/layout/LinedList"/>
    <dgm:cxn modelId="{CB459450-379B-4195-890F-2F64F768083B}" type="presParOf" srcId="{FBF1FFB7-E976-4D8C-9A32-F2D80F32902D}" destId="{9B1A088C-C9B1-4C67-AA78-E373788CA954}" srcOrd="1" destOrd="0" presId="urn:microsoft.com/office/officeart/2008/layout/LinedList"/>
    <dgm:cxn modelId="{9A5BFEE5-2259-4B6E-A469-A9C9CD35321E}" type="presParOf" srcId="{9C630ABB-168E-413C-B218-9161DF990AC3}" destId="{2CCD9B4A-DBE6-4B43-9663-2523654BFEC4}" srcOrd="12" destOrd="0" presId="urn:microsoft.com/office/officeart/2008/layout/LinedList"/>
    <dgm:cxn modelId="{31EE68BF-B24D-4F04-B4F5-7791B6D7BFE5}" type="presParOf" srcId="{9C630ABB-168E-413C-B218-9161DF990AC3}" destId="{DFAD6040-FACD-46F7-975B-556F6FF86240}" srcOrd="13" destOrd="0" presId="urn:microsoft.com/office/officeart/2008/layout/LinedList"/>
    <dgm:cxn modelId="{AB39444B-46CF-421A-BD65-7F9E6E46812D}" type="presParOf" srcId="{DFAD6040-FACD-46F7-975B-556F6FF86240}" destId="{95FEA098-8345-4FB1-AA58-5AE82B5E7BE9}" srcOrd="0" destOrd="0" presId="urn:microsoft.com/office/officeart/2008/layout/LinedList"/>
    <dgm:cxn modelId="{8D9F1566-E607-4693-88AA-42AB890F92EC}" type="presParOf" srcId="{DFAD6040-FACD-46F7-975B-556F6FF86240}" destId="{625163DF-3FC7-45AA-AD8A-87C4B42E7D49}" srcOrd="1" destOrd="0" presId="urn:microsoft.com/office/officeart/2008/layout/LinedList"/>
    <dgm:cxn modelId="{CEF1DE9A-5FEF-423F-9DEB-F258C8FA2E91}" type="presParOf" srcId="{9C630ABB-168E-413C-B218-9161DF990AC3}" destId="{D96D26BC-5EDB-4BB7-9CEE-371EB60E914B}" srcOrd="14" destOrd="0" presId="urn:microsoft.com/office/officeart/2008/layout/LinedList"/>
    <dgm:cxn modelId="{E935B498-458C-48E3-8E8A-33821F1CE3A0}" type="presParOf" srcId="{9C630ABB-168E-413C-B218-9161DF990AC3}" destId="{17932347-140C-4B22-8EFF-817698FBEA6C}" srcOrd="15" destOrd="0" presId="urn:microsoft.com/office/officeart/2008/layout/LinedList"/>
    <dgm:cxn modelId="{12398423-6653-47A1-AC58-AA25FA77088F}" type="presParOf" srcId="{17932347-140C-4B22-8EFF-817698FBEA6C}" destId="{56461833-476C-44EC-BA83-77B57649C730}" srcOrd="0" destOrd="0" presId="urn:microsoft.com/office/officeart/2008/layout/LinedList"/>
    <dgm:cxn modelId="{BC07392A-5E02-42A1-ABAB-5D7207B7024A}" type="presParOf" srcId="{17932347-140C-4B22-8EFF-817698FBEA6C}" destId="{EEA9FDB3-45D2-42C9-B588-9056A42B0FBA}" srcOrd="1" destOrd="0" presId="urn:microsoft.com/office/officeart/2008/layout/LinedList"/>
    <dgm:cxn modelId="{3736F7CF-BED6-4FE8-9C3A-EA47484D528E}" type="presParOf" srcId="{9C630ABB-168E-413C-B218-9161DF990AC3}" destId="{B2AF32F4-A5AD-479C-A47F-65748D61B1BD}" srcOrd="16" destOrd="0" presId="urn:microsoft.com/office/officeart/2008/layout/LinedList"/>
    <dgm:cxn modelId="{9D2476FB-66C2-419D-8AEC-56E12679A10C}" type="presParOf" srcId="{9C630ABB-168E-413C-B218-9161DF990AC3}" destId="{00957010-AD1D-47B2-B5F8-94B9B9EB0705}" srcOrd="17" destOrd="0" presId="urn:microsoft.com/office/officeart/2008/layout/LinedList"/>
    <dgm:cxn modelId="{C1DD02D5-705E-4359-9CEB-B3AA72D88683}" type="presParOf" srcId="{00957010-AD1D-47B2-B5F8-94B9B9EB0705}" destId="{E5D35BAA-C0AB-4343-8FE7-EB95D974D19B}" srcOrd="0" destOrd="0" presId="urn:microsoft.com/office/officeart/2008/layout/LinedList"/>
    <dgm:cxn modelId="{46A889B7-56DF-40CC-8757-17A598C82AFA}" type="presParOf" srcId="{00957010-AD1D-47B2-B5F8-94B9B9EB0705}" destId="{466992AE-3565-4607-8714-1CAE3EED3D32}" srcOrd="1" destOrd="0" presId="urn:microsoft.com/office/officeart/2008/layout/LinedList"/>
    <dgm:cxn modelId="{A7FCCEF3-9CEE-42BF-9CF1-F88072DF3ECD}" type="presParOf" srcId="{9C630ABB-168E-413C-B218-9161DF990AC3}" destId="{DD994F4B-1F31-4E8B-A089-920524F1E6EA}" srcOrd="18" destOrd="0" presId="urn:microsoft.com/office/officeart/2008/layout/LinedList"/>
    <dgm:cxn modelId="{31EE4808-68AF-4D51-A641-5318251AA2F7}" type="presParOf" srcId="{9C630ABB-168E-413C-B218-9161DF990AC3}" destId="{8DBB2A82-B2E6-4306-9978-9506E22E90F5}" srcOrd="19" destOrd="0" presId="urn:microsoft.com/office/officeart/2008/layout/LinedList"/>
    <dgm:cxn modelId="{848F0997-E4A0-4A6E-8D84-4856612115F4}" type="presParOf" srcId="{8DBB2A82-B2E6-4306-9978-9506E22E90F5}" destId="{6F4B2DA4-9E3E-4053-B6FC-7DAAF8D5379C}" srcOrd="0" destOrd="0" presId="urn:microsoft.com/office/officeart/2008/layout/LinedList"/>
    <dgm:cxn modelId="{696A9376-A6E4-4322-AFF3-7BD0A74D5B03}" type="presParOf" srcId="{8DBB2A82-B2E6-4306-9978-9506E22E90F5}" destId="{CC2EAD93-5AC3-41A5-905C-B23421F3C3AD}" srcOrd="1" destOrd="0" presId="urn:microsoft.com/office/officeart/2008/layout/LinedList"/>
    <dgm:cxn modelId="{93CF20E3-20DC-49F3-9691-7F35D44E4E60}" type="presParOf" srcId="{9C630ABB-168E-413C-B218-9161DF990AC3}" destId="{E85BFDB6-C9A3-43BD-BBDE-A1B6921B8314}" srcOrd="20" destOrd="0" presId="urn:microsoft.com/office/officeart/2008/layout/LinedList"/>
    <dgm:cxn modelId="{EBC88165-FAF1-4162-9B7A-BC6069CE8710}" type="presParOf" srcId="{9C630ABB-168E-413C-B218-9161DF990AC3}" destId="{4224F4A1-4B61-4A0A-AC65-E87B024FFBE4}" srcOrd="21" destOrd="0" presId="urn:microsoft.com/office/officeart/2008/layout/LinedList"/>
    <dgm:cxn modelId="{18B77046-B753-4A46-B63D-3AD428EDFB49}" type="presParOf" srcId="{4224F4A1-4B61-4A0A-AC65-E87B024FFBE4}" destId="{F884C464-CED2-49FD-8D07-BE8C741AACAA}" srcOrd="0" destOrd="0" presId="urn:microsoft.com/office/officeart/2008/layout/LinedList"/>
    <dgm:cxn modelId="{CBA6D83E-AF84-41CF-B275-4D34D65040AA}" type="presParOf" srcId="{4224F4A1-4B61-4A0A-AC65-E87B024FFBE4}" destId="{399473DE-DAD4-401B-BCE7-C2EA1F99B343}" srcOrd="1" destOrd="0" presId="urn:microsoft.com/office/officeart/2008/layout/LinedList"/>
    <dgm:cxn modelId="{289191C7-72AF-442F-891C-7D01CE63E3E8}" type="presParOf" srcId="{9C630ABB-168E-413C-B218-9161DF990AC3}" destId="{EA315881-4A60-4BF9-B0F9-A5A7136B3A59}" srcOrd="22" destOrd="0" presId="urn:microsoft.com/office/officeart/2008/layout/LinedList"/>
    <dgm:cxn modelId="{A8664708-AF9C-4104-9D80-79B337AEF57B}" type="presParOf" srcId="{9C630ABB-168E-413C-B218-9161DF990AC3}" destId="{01EA2AAD-1559-40AD-BF38-9EDC13351D72}" srcOrd="23" destOrd="0" presId="urn:microsoft.com/office/officeart/2008/layout/LinedList"/>
    <dgm:cxn modelId="{ABB9A2F1-6CA6-42A7-9EB0-16DE2B232898}" type="presParOf" srcId="{01EA2AAD-1559-40AD-BF38-9EDC13351D72}" destId="{E2A9609A-0C28-45C9-9D57-2BF20A829D77}" srcOrd="0" destOrd="0" presId="urn:microsoft.com/office/officeart/2008/layout/LinedList"/>
    <dgm:cxn modelId="{F3C49ACC-9CE9-4526-9C5E-1B11DBEA42FC}" type="presParOf" srcId="{01EA2AAD-1559-40AD-BF38-9EDC13351D72}" destId="{0FF16092-1FF2-40D2-B0D8-8E0E1392FD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4541C6-EFA0-4AB2-9534-376CAC0474C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2382BA80-92F9-4C11-A377-8F7C96C48CDC}">
      <dgm:prSet/>
      <dgm:spPr/>
      <dgm:t>
        <a:bodyPr/>
        <a:lstStyle/>
        <a:p>
          <a:r>
            <a:rPr lang="en-US"/>
            <a:t>Jigsaw: Read two pages of the textbook and summarize into two power point slides. Please use MO ppt. (no Canva, no Google Slides, etc.)</a:t>
          </a:r>
        </a:p>
      </dgm:t>
    </dgm:pt>
    <dgm:pt modelId="{93F7E352-80BF-41D4-A04A-23CCA8BC9EA0}" type="parTrans" cxnId="{1B7F54F2-50A5-4F88-8333-94AC777494CC}">
      <dgm:prSet/>
      <dgm:spPr/>
      <dgm:t>
        <a:bodyPr/>
        <a:lstStyle/>
        <a:p>
          <a:endParaRPr lang="en-US"/>
        </a:p>
      </dgm:t>
    </dgm:pt>
    <dgm:pt modelId="{0EABEDC4-770A-4523-91F3-33B2A8F2A63B}" type="sibTrans" cxnId="{1B7F54F2-50A5-4F88-8333-94AC777494CC}">
      <dgm:prSet/>
      <dgm:spPr/>
      <dgm:t>
        <a:bodyPr/>
        <a:lstStyle/>
        <a:p>
          <a:endParaRPr lang="en-US"/>
        </a:p>
      </dgm:t>
    </dgm:pt>
    <dgm:pt modelId="{61243ED8-58A3-447C-8BA5-78591A414001}">
      <dgm:prSet/>
      <dgm:spPr/>
      <dgm:t>
        <a:bodyPr/>
        <a:lstStyle/>
        <a:p>
          <a:r>
            <a:rPr lang="en-US"/>
            <a:t>Be prepared to share your insight and “teach” your fellow students on your reading.</a:t>
          </a:r>
        </a:p>
      </dgm:t>
    </dgm:pt>
    <dgm:pt modelId="{F750D103-9A48-4A9F-88EB-C0C7334FA603}" type="parTrans" cxnId="{145FF2CB-5113-44D6-BE5A-0766E2746369}">
      <dgm:prSet/>
      <dgm:spPr/>
      <dgm:t>
        <a:bodyPr/>
        <a:lstStyle/>
        <a:p>
          <a:endParaRPr lang="en-US"/>
        </a:p>
      </dgm:t>
    </dgm:pt>
    <dgm:pt modelId="{ED553999-94DE-44A4-A6C8-0FB362B57030}" type="sibTrans" cxnId="{145FF2CB-5113-44D6-BE5A-0766E2746369}">
      <dgm:prSet/>
      <dgm:spPr/>
      <dgm:t>
        <a:bodyPr/>
        <a:lstStyle/>
        <a:p>
          <a:endParaRPr lang="en-US"/>
        </a:p>
      </dgm:t>
    </dgm:pt>
    <dgm:pt modelId="{6FBBF597-BFDF-46D7-9D8E-3C6C94F53A5E}" type="pres">
      <dgm:prSet presAssocID="{E84541C6-EFA0-4AB2-9534-376CAC0474CA}" presName="hierChild1" presStyleCnt="0">
        <dgm:presLayoutVars>
          <dgm:chPref val="1"/>
          <dgm:dir/>
          <dgm:animOne val="branch"/>
          <dgm:animLvl val="lvl"/>
          <dgm:resizeHandles/>
        </dgm:presLayoutVars>
      </dgm:prSet>
      <dgm:spPr/>
    </dgm:pt>
    <dgm:pt modelId="{C09D0187-8B0E-432C-8CC5-2B36104B4EF8}" type="pres">
      <dgm:prSet presAssocID="{2382BA80-92F9-4C11-A377-8F7C96C48CDC}" presName="hierRoot1" presStyleCnt="0"/>
      <dgm:spPr/>
    </dgm:pt>
    <dgm:pt modelId="{5E348044-B48B-471B-9117-E7685BB71C4A}" type="pres">
      <dgm:prSet presAssocID="{2382BA80-92F9-4C11-A377-8F7C96C48CDC}" presName="composite" presStyleCnt="0"/>
      <dgm:spPr/>
    </dgm:pt>
    <dgm:pt modelId="{ABA8198B-7A47-45C6-B9DA-241703AE4CAF}" type="pres">
      <dgm:prSet presAssocID="{2382BA80-92F9-4C11-A377-8F7C96C48CDC}" presName="background" presStyleLbl="node0" presStyleIdx="0" presStyleCnt="2"/>
      <dgm:spPr/>
    </dgm:pt>
    <dgm:pt modelId="{202FBD8D-A702-4573-9A49-00DF9B927F87}" type="pres">
      <dgm:prSet presAssocID="{2382BA80-92F9-4C11-A377-8F7C96C48CDC}" presName="text" presStyleLbl="fgAcc0" presStyleIdx="0" presStyleCnt="2">
        <dgm:presLayoutVars>
          <dgm:chPref val="3"/>
        </dgm:presLayoutVars>
      </dgm:prSet>
      <dgm:spPr/>
    </dgm:pt>
    <dgm:pt modelId="{9DDB38E6-3145-4CB3-A55E-822FE1D77DA0}" type="pres">
      <dgm:prSet presAssocID="{2382BA80-92F9-4C11-A377-8F7C96C48CDC}" presName="hierChild2" presStyleCnt="0"/>
      <dgm:spPr/>
    </dgm:pt>
    <dgm:pt modelId="{F73AAB86-AA3B-4CF6-8AEF-0B8FDDAED7E9}" type="pres">
      <dgm:prSet presAssocID="{61243ED8-58A3-447C-8BA5-78591A414001}" presName="hierRoot1" presStyleCnt="0"/>
      <dgm:spPr/>
    </dgm:pt>
    <dgm:pt modelId="{DC716415-707D-4B64-BC83-848918774F85}" type="pres">
      <dgm:prSet presAssocID="{61243ED8-58A3-447C-8BA5-78591A414001}" presName="composite" presStyleCnt="0"/>
      <dgm:spPr/>
    </dgm:pt>
    <dgm:pt modelId="{50A04F52-8134-4CA4-B4D7-62AE4D9E46BC}" type="pres">
      <dgm:prSet presAssocID="{61243ED8-58A3-447C-8BA5-78591A414001}" presName="background" presStyleLbl="node0" presStyleIdx="1" presStyleCnt="2"/>
      <dgm:spPr/>
    </dgm:pt>
    <dgm:pt modelId="{E66C6FC4-A66B-48C6-9398-FEBFDCC681E6}" type="pres">
      <dgm:prSet presAssocID="{61243ED8-58A3-447C-8BA5-78591A414001}" presName="text" presStyleLbl="fgAcc0" presStyleIdx="1" presStyleCnt="2">
        <dgm:presLayoutVars>
          <dgm:chPref val="3"/>
        </dgm:presLayoutVars>
      </dgm:prSet>
      <dgm:spPr/>
    </dgm:pt>
    <dgm:pt modelId="{5A9408C7-74F4-4562-9FEB-569EC493C711}" type="pres">
      <dgm:prSet presAssocID="{61243ED8-58A3-447C-8BA5-78591A414001}" presName="hierChild2" presStyleCnt="0"/>
      <dgm:spPr/>
    </dgm:pt>
  </dgm:ptLst>
  <dgm:cxnLst>
    <dgm:cxn modelId="{1A82A101-8897-4974-92DA-8733C5084CF7}" type="presOf" srcId="{E84541C6-EFA0-4AB2-9534-376CAC0474CA}" destId="{6FBBF597-BFDF-46D7-9D8E-3C6C94F53A5E}" srcOrd="0" destOrd="0" presId="urn:microsoft.com/office/officeart/2005/8/layout/hierarchy1"/>
    <dgm:cxn modelId="{378E2736-0DEE-40DA-84F3-62F071CA9741}" type="presOf" srcId="{2382BA80-92F9-4C11-A377-8F7C96C48CDC}" destId="{202FBD8D-A702-4573-9A49-00DF9B927F87}" srcOrd="0" destOrd="0" presId="urn:microsoft.com/office/officeart/2005/8/layout/hierarchy1"/>
    <dgm:cxn modelId="{5B1B434D-E818-469D-9DE4-F094BAD2EEE0}" type="presOf" srcId="{61243ED8-58A3-447C-8BA5-78591A414001}" destId="{E66C6FC4-A66B-48C6-9398-FEBFDCC681E6}" srcOrd="0" destOrd="0" presId="urn:microsoft.com/office/officeart/2005/8/layout/hierarchy1"/>
    <dgm:cxn modelId="{145FF2CB-5113-44D6-BE5A-0766E2746369}" srcId="{E84541C6-EFA0-4AB2-9534-376CAC0474CA}" destId="{61243ED8-58A3-447C-8BA5-78591A414001}" srcOrd="1" destOrd="0" parTransId="{F750D103-9A48-4A9F-88EB-C0C7334FA603}" sibTransId="{ED553999-94DE-44A4-A6C8-0FB362B57030}"/>
    <dgm:cxn modelId="{1B7F54F2-50A5-4F88-8333-94AC777494CC}" srcId="{E84541C6-EFA0-4AB2-9534-376CAC0474CA}" destId="{2382BA80-92F9-4C11-A377-8F7C96C48CDC}" srcOrd="0" destOrd="0" parTransId="{93F7E352-80BF-41D4-A04A-23CCA8BC9EA0}" sibTransId="{0EABEDC4-770A-4523-91F3-33B2A8F2A63B}"/>
    <dgm:cxn modelId="{EF1CE94B-2545-40EC-8666-25B749576440}" type="presParOf" srcId="{6FBBF597-BFDF-46D7-9D8E-3C6C94F53A5E}" destId="{C09D0187-8B0E-432C-8CC5-2B36104B4EF8}" srcOrd="0" destOrd="0" presId="urn:microsoft.com/office/officeart/2005/8/layout/hierarchy1"/>
    <dgm:cxn modelId="{683C5F6D-1601-46C6-B4FD-4BA680B46DB1}" type="presParOf" srcId="{C09D0187-8B0E-432C-8CC5-2B36104B4EF8}" destId="{5E348044-B48B-471B-9117-E7685BB71C4A}" srcOrd="0" destOrd="0" presId="urn:microsoft.com/office/officeart/2005/8/layout/hierarchy1"/>
    <dgm:cxn modelId="{339192C8-7B7C-407B-A088-817105DB6AC1}" type="presParOf" srcId="{5E348044-B48B-471B-9117-E7685BB71C4A}" destId="{ABA8198B-7A47-45C6-B9DA-241703AE4CAF}" srcOrd="0" destOrd="0" presId="urn:microsoft.com/office/officeart/2005/8/layout/hierarchy1"/>
    <dgm:cxn modelId="{23384E7C-9BDD-45D0-8FA5-0D7857AF07DF}" type="presParOf" srcId="{5E348044-B48B-471B-9117-E7685BB71C4A}" destId="{202FBD8D-A702-4573-9A49-00DF9B927F87}" srcOrd="1" destOrd="0" presId="urn:microsoft.com/office/officeart/2005/8/layout/hierarchy1"/>
    <dgm:cxn modelId="{106167F4-2D85-41DA-8BF9-CE9A3D2A9E6F}" type="presParOf" srcId="{C09D0187-8B0E-432C-8CC5-2B36104B4EF8}" destId="{9DDB38E6-3145-4CB3-A55E-822FE1D77DA0}" srcOrd="1" destOrd="0" presId="urn:microsoft.com/office/officeart/2005/8/layout/hierarchy1"/>
    <dgm:cxn modelId="{97F4C94E-6FB5-4C34-B8D2-177A54DB9D7B}" type="presParOf" srcId="{6FBBF597-BFDF-46D7-9D8E-3C6C94F53A5E}" destId="{F73AAB86-AA3B-4CF6-8AEF-0B8FDDAED7E9}" srcOrd="1" destOrd="0" presId="urn:microsoft.com/office/officeart/2005/8/layout/hierarchy1"/>
    <dgm:cxn modelId="{7C2F3713-6CAB-467F-836F-5D684A5EF502}" type="presParOf" srcId="{F73AAB86-AA3B-4CF6-8AEF-0B8FDDAED7E9}" destId="{DC716415-707D-4B64-BC83-848918774F85}" srcOrd="0" destOrd="0" presId="urn:microsoft.com/office/officeart/2005/8/layout/hierarchy1"/>
    <dgm:cxn modelId="{5F47C491-C43A-4743-A3AF-976BC31D7B19}" type="presParOf" srcId="{DC716415-707D-4B64-BC83-848918774F85}" destId="{50A04F52-8134-4CA4-B4D7-62AE4D9E46BC}" srcOrd="0" destOrd="0" presId="urn:microsoft.com/office/officeart/2005/8/layout/hierarchy1"/>
    <dgm:cxn modelId="{994B8FC3-30F4-40F5-974A-EAB5912EAA46}" type="presParOf" srcId="{DC716415-707D-4B64-BC83-848918774F85}" destId="{E66C6FC4-A66B-48C6-9398-FEBFDCC681E6}" srcOrd="1" destOrd="0" presId="urn:microsoft.com/office/officeart/2005/8/layout/hierarchy1"/>
    <dgm:cxn modelId="{2426A82D-DA38-4F80-B83D-0AFF9430A240}" type="presParOf" srcId="{F73AAB86-AA3B-4CF6-8AEF-0B8FDDAED7E9}" destId="{5A9408C7-74F4-4562-9FEB-569EC493C71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63094-1FFB-4443-AD89-706A72975FD0}">
      <dsp:nvSpPr>
        <dsp:cNvPr id="0" name=""/>
        <dsp:cNvSpPr/>
      </dsp:nvSpPr>
      <dsp:spPr>
        <a:xfrm>
          <a:off x="0" y="3757"/>
          <a:ext cx="6629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0C810-8752-4C98-B688-C534797A6473}">
      <dsp:nvSpPr>
        <dsp:cNvPr id="0" name=""/>
        <dsp:cNvSpPr/>
      </dsp:nvSpPr>
      <dsp:spPr>
        <a:xfrm>
          <a:off x="0" y="3757"/>
          <a:ext cx="6629400" cy="64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Physical</a:t>
          </a:r>
        </a:p>
      </dsp:txBody>
      <dsp:txXfrm>
        <a:off x="0" y="3757"/>
        <a:ext cx="6629400" cy="640723"/>
      </dsp:txXfrm>
    </dsp:sp>
    <dsp:sp modelId="{AC4C4218-B5F3-43D2-BCCB-BA004C8806E2}">
      <dsp:nvSpPr>
        <dsp:cNvPr id="0" name=""/>
        <dsp:cNvSpPr/>
      </dsp:nvSpPr>
      <dsp:spPr>
        <a:xfrm>
          <a:off x="0" y="644481"/>
          <a:ext cx="6629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EB85F-6982-4F57-8D61-F1CA9FB52D25}">
      <dsp:nvSpPr>
        <dsp:cNvPr id="0" name=""/>
        <dsp:cNvSpPr/>
      </dsp:nvSpPr>
      <dsp:spPr>
        <a:xfrm>
          <a:off x="0" y="644481"/>
          <a:ext cx="6629400" cy="64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Verbal</a:t>
          </a:r>
        </a:p>
      </dsp:txBody>
      <dsp:txXfrm>
        <a:off x="0" y="644481"/>
        <a:ext cx="6629400" cy="640723"/>
      </dsp:txXfrm>
    </dsp:sp>
    <dsp:sp modelId="{14134B48-7D7A-4952-B4E6-7728B71E008C}">
      <dsp:nvSpPr>
        <dsp:cNvPr id="0" name=""/>
        <dsp:cNvSpPr/>
      </dsp:nvSpPr>
      <dsp:spPr>
        <a:xfrm>
          <a:off x="0" y="1285205"/>
          <a:ext cx="6629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38B4D-4ED8-432B-9942-1D294750FD82}">
      <dsp:nvSpPr>
        <dsp:cNvPr id="0" name=""/>
        <dsp:cNvSpPr/>
      </dsp:nvSpPr>
      <dsp:spPr>
        <a:xfrm>
          <a:off x="0" y="1285205"/>
          <a:ext cx="6629400" cy="64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Injury</a:t>
          </a:r>
        </a:p>
      </dsp:txBody>
      <dsp:txXfrm>
        <a:off x="0" y="1285205"/>
        <a:ext cx="6629400" cy="640723"/>
      </dsp:txXfrm>
    </dsp:sp>
    <dsp:sp modelId="{AE351D24-FCE8-40E0-A32C-B1565B6E7FB3}">
      <dsp:nvSpPr>
        <dsp:cNvPr id="0" name=""/>
        <dsp:cNvSpPr/>
      </dsp:nvSpPr>
      <dsp:spPr>
        <a:xfrm>
          <a:off x="0" y="1925928"/>
          <a:ext cx="6629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427FC0-F664-4980-849B-3EEF1858BCE3}">
      <dsp:nvSpPr>
        <dsp:cNvPr id="0" name=""/>
        <dsp:cNvSpPr/>
      </dsp:nvSpPr>
      <dsp:spPr>
        <a:xfrm>
          <a:off x="0" y="1925928"/>
          <a:ext cx="6629400" cy="64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Assault</a:t>
          </a:r>
        </a:p>
      </dsp:txBody>
      <dsp:txXfrm>
        <a:off x="0" y="1925928"/>
        <a:ext cx="6629400" cy="640723"/>
      </dsp:txXfrm>
    </dsp:sp>
    <dsp:sp modelId="{328E82DC-20B1-4F2F-9654-D6CFF312B4CF}">
      <dsp:nvSpPr>
        <dsp:cNvPr id="0" name=""/>
        <dsp:cNvSpPr/>
      </dsp:nvSpPr>
      <dsp:spPr>
        <a:xfrm>
          <a:off x="0" y="2566652"/>
          <a:ext cx="6629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1B5128-3907-4C09-A9A1-344DC6258EF8}">
      <dsp:nvSpPr>
        <dsp:cNvPr id="0" name=""/>
        <dsp:cNvSpPr/>
      </dsp:nvSpPr>
      <dsp:spPr>
        <a:xfrm>
          <a:off x="0" y="2566652"/>
          <a:ext cx="6629400" cy="64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Violation</a:t>
          </a:r>
        </a:p>
      </dsp:txBody>
      <dsp:txXfrm>
        <a:off x="0" y="2566652"/>
        <a:ext cx="6629400" cy="640723"/>
      </dsp:txXfrm>
    </dsp:sp>
    <dsp:sp modelId="{693297F9-5ACA-4966-A30C-FCBB8620D99B}">
      <dsp:nvSpPr>
        <dsp:cNvPr id="0" name=""/>
        <dsp:cNvSpPr/>
      </dsp:nvSpPr>
      <dsp:spPr>
        <a:xfrm>
          <a:off x="0" y="3207376"/>
          <a:ext cx="6629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13DC84-8B04-472D-9C95-6FE589697096}">
      <dsp:nvSpPr>
        <dsp:cNvPr id="0" name=""/>
        <dsp:cNvSpPr/>
      </dsp:nvSpPr>
      <dsp:spPr>
        <a:xfrm>
          <a:off x="0" y="3207376"/>
          <a:ext cx="6629400" cy="64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Rape</a:t>
          </a:r>
        </a:p>
      </dsp:txBody>
      <dsp:txXfrm>
        <a:off x="0" y="3207376"/>
        <a:ext cx="6629400" cy="640723"/>
      </dsp:txXfrm>
    </dsp:sp>
    <dsp:sp modelId="{2CCD9B4A-DBE6-4B43-9663-2523654BFEC4}">
      <dsp:nvSpPr>
        <dsp:cNvPr id="0" name=""/>
        <dsp:cNvSpPr/>
      </dsp:nvSpPr>
      <dsp:spPr>
        <a:xfrm>
          <a:off x="0" y="3848100"/>
          <a:ext cx="6629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FEA098-8345-4FB1-AA58-5AE82B5E7BE9}">
      <dsp:nvSpPr>
        <dsp:cNvPr id="0" name=""/>
        <dsp:cNvSpPr/>
      </dsp:nvSpPr>
      <dsp:spPr>
        <a:xfrm>
          <a:off x="0" y="3848099"/>
          <a:ext cx="6629400" cy="64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Maltreatment</a:t>
          </a:r>
        </a:p>
      </dsp:txBody>
      <dsp:txXfrm>
        <a:off x="0" y="3848099"/>
        <a:ext cx="6629400" cy="640723"/>
      </dsp:txXfrm>
    </dsp:sp>
    <dsp:sp modelId="{D96D26BC-5EDB-4BB7-9CEE-371EB60E914B}">
      <dsp:nvSpPr>
        <dsp:cNvPr id="0" name=""/>
        <dsp:cNvSpPr/>
      </dsp:nvSpPr>
      <dsp:spPr>
        <a:xfrm>
          <a:off x="0" y="4488823"/>
          <a:ext cx="6629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61833-476C-44EC-BA83-77B57649C730}">
      <dsp:nvSpPr>
        <dsp:cNvPr id="0" name=""/>
        <dsp:cNvSpPr/>
      </dsp:nvSpPr>
      <dsp:spPr>
        <a:xfrm>
          <a:off x="0" y="4488823"/>
          <a:ext cx="6629400" cy="64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Negligence</a:t>
          </a:r>
        </a:p>
      </dsp:txBody>
      <dsp:txXfrm>
        <a:off x="0" y="4488823"/>
        <a:ext cx="6629400" cy="640723"/>
      </dsp:txXfrm>
    </dsp:sp>
    <dsp:sp modelId="{B2AF32F4-A5AD-479C-A47F-65748D61B1BD}">
      <dsp:nvSpPr>
        <dsp:cNvPr id="0" name=""/>
        <dsp:cNvSpPr/>
      </dsp:nvSpPr>
      <dsp:spPr>
        <a:xfrm>
          <a:off x="0" y="5129547"/>
          <a:ext cx="6629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35BAA-C0AB-4343-8FE7-EB95D974D19B}">
      <dsp:nvSpPr>
        <dsp:cNvPr id="0" name=""/>
        <dsp:cNvSpPr/>
      </dsp:nvSpPr>
      <dsp:spPr>
        <a:xfrm>
          <a:off x="0" y="5129547"/>
          <a:ext cx="6629400" cy="64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Emotional/Psychological</a:t>
          </a:r>
        </a:p>
      </dsp:txBody>
      <dsp:txXfrm>
        <a:off x="0" y="5129547"/>
        <a:ext cx="6629400" cy="640723"/>
      </dsp:txXfrm>
    </dsp:sp>
    <dsp:sp modelId="{DD994F4B-1F31-4E8B-A089-920524F1E6EA}">
      <dsp:nvSpPr>
        <dsp:cNvPr id="0" name=""/>
        <dsp:cNvSpPr/>
      </dsp:nvSpPr>
      <dsp:spPr>
        <a:xfrm>
          <a:off x="0" y="5770271"/>
          <a:ext cx="6629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4B2DA4-9E3E-4053-B6FC-7DAAF8D5379C}">
      <dsp:nvSpPr>
        <dsp:cNvPr id="0" name=""/>
        <dsp:cNvSpPr/>
      </dsp:nvSpPr>
      <dsp:spPr>
        <a:xfrm>
          <a:off x="0" y="5770271"/>
          <a:ext cx="6629400" cy="64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Financial</a:t>
          </a:r>
        </a:p>
      </dsp:txBody>
      <dsp:txXfrm>
        <a:off x="0" y="5770271"/>
        <a:ext cx="6629400" cy="640723"/>
      </dsp:txXfrm>
    </dsp:sp>
    <dsp:sp modelId="{E85BFDB6-C9A3-43BD-BBDE-A1B6921B8314}">
      <dsp:nvSpPr>
        <dsp:cNvPr id="0" name=""/>
        <dsp:cNvSpPr/>
      </dsp:nvSpPr>
      <dsp:spPr>
        <a:xfrm>
          <a:off x="0" y="6410994"/>
          <a:ext cx="6629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84C464-CED2-49FD-8D07-BE8C741AACAA}">
      <dsp:nvSpPr>
        <dsp:cNvPr id="0" name=""/>
        <dsp:cNvSpPr/>
      </dsp:nvSpPr>
      <dsp:spPr>
        <a:xfrm>
          <a:off x="0" y="6410994"/>
          <a:ext cx="6629400" cy="64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Unjust Practices</a:t>
          </a:r>
        </a:p>
      </dsp:txBody>
      <dsp:txXfrm>
        <a:off x="0" y="6410994"/>
        <a:ext cx="6629400" cy="640723"/>
      </dsp:txXfrm>
    </dsp:sp>
    <dsp:sp modelId="{EA315881-4A60-4BF9-B0F9-A5A7136B3A59}">
      <dsp:nvSpPr>
        <dsp:cNvPr id="0" name=""/>
        <dsp:cNvSpPr/>
      </dsp:nvSpPr>
      <dsp:spPr>
        <a:xfrm>
          <a:off x="0" y="7051718"/>
          <a:ext cx="6629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A9609A-0C28-45C9-9D57-2BF20A829D77}">
      <dsp:nvSpPr>
        <dsp:cNvPr id="0" name=""/>
        <dsp:cNvSpPr/>
      </dsp:nvSpPr>
      <dsp:spPr>
        <a:xfrm>
          <a:off x="0" y="7051718"/>
          <a:ext cx="6629400" cy="64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Aggression</a:t>
          </a:r>
        </a:p>
      </dsp:txBody>
      <dsp:txXfrm>
        <a:off x="0" y="7051718"/>
        <a:ext cx="6629400" cy="640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198B-7A47-45C6-B9DA-241703AE4CAF}">
      <dsp:nvSpPr>
        <dsp:cNvPr id="0" name=""/>
        <dsp:cNvSpPr/>
      </dsp:nvSpPr>
      <dsp:spPr>
        <a:xfrm>
          <a:off x="2000" y="485521"/>
          <a:ext cx="7023317" cy="44598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FBD8D-A702-4573-9A49-00DF9B927F87}">
      <dsp:nvSpPr>
        <dsp:cNvPr id="0" name=""/>
        <dsp:cNvSpPr/>
      </dsp:nvSpPr>
      <dsp:spPr>
        <a:xfrm>
          <a:off x="782369" y="1226871"/>
          <a:ext cx="7023317" cy="44598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a:t>Jigsaw: Read two pages of the textbook and summarize into two power point slides. Please use MO ppt. (no Canva, no Google Slides, etc.)</a:t>
          </a:r>
        </a:p>
      </dsp:txBody>
      <dsp:txXfrm>
        <a:off x="912992" y="1357494"/>
        <a:ext cx="6762071" cy="4198560"/>
      </dsp:txXfrm>
    </dsp:sp>
    <dsp:sp modelId="{50A04F52-8134-4CA4-B4D7-62AE4D9E46BC}">
      <dsp:nvSpPr>
        <dsp:cNvPr id="0" name=""/>
        <dsp:cNvSpPr/>
      </dsp:nvSpPr>
      <dsp:spPr>
        <a:xfrm>
          <a:off x="8586055" y="485521"/>
          <a:ext cx="7023317" cy="44598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C6FC4-A66B-48C6-9398-FEBFDCC681E6}">
      <dsp:nvSpPr>
        <dsp:cNvPr id="0" name=""/>
        <dsp:cNvSpPr/>
      </dsp:nvSpPr>
      <dsp:spPr>
        <a:xfrm>
          <a:off x="9366424" y="1226871"/>
          <a:ext cx="7023317" cy="44598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a:t>Be prepared to share your insight and “teach” your fellow students on your reading.</a:t>
          </a:r>
        </a:p>
      </dsp:txBody>
      <dsp:txXfrm>
        <a:off x="9497047" y="1357494"/>
        <a:ext cx="6762071" cy="41985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106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523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1"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15087600" y="88895"/>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86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475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93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1"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049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178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058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588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1"/>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12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7"/>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915900" y="7440207"/>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12580265" y="7896159"/>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229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4" y="9706056"/>
            <a:ext cx="3231215"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1D8BD707-D9CF-40AE-B4C6-C98DA3205C09}" type="datetimeFigureOut">
              <a:rPr lang="en-US" smtClean="0"/>
              <a:pPr/>
              <a:t>1/12/2026</a:t>
            </a:fld>
            <a:endParaRPr lang="en-US"/>
          </a:p>
        </p:txBody>
      </p:sp>
      <p:sp>
        <p:nvSpPr>
          <p:cNvPr id="5" name="Footer Placeholder 4"/>
          <p:cNvSpPr>
            <a:spLocks noGrp="1"/>
          </p:cNvSpPr>
          <p:nvPr>
            <p:ph type="ftr" sz="quarter" idx="3"/>
          </p:nvPr>
        </p:nvSpPr>
        <p:spPr>
          <a:xfrm>
            <a:off x="7264399" y="9706056"/>
            <a:ext cx="8852189"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6256000" y="9706056"/>
            <a:ext cx="1460501"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B6F15528-21DE-4FAA-801E-634DDDAF4B2B}" type="slidenum">
              <a:rPr lang="en-US" smtClean="0"/>
              <a:pPr/>
              <a:t>‹#›</a:t>
            </a:fld>
            <a:endParaRPr lang="en-US"/>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70693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bluediamondgallery.com/wooden-tile/l/liability.html" TargetMode="External"/><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besttexascreditpros.com/what-is-the-fcra-fair-credit-reporting-act-explained/" TargetMode="External"/><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hyperlink" Target="https://nwlc.org/legal-assistanc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thepiratescove.us/2024/04/26/4-3-million-workers-about-to-learn-that-demanding-ot-doesnt-always-work-out-like-they-expect/" TargetMode="External"/><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iowaeyecare.com/blog/answering-the-questions-optometrists-hear-most/"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mailto:aprilsoliz.arioni@yahoo.com"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eoi.es/blogs/embatur/page/25/"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ressbooks.bccampus.ca/studystrategizesucceed/chapter/setting-goals-to-move-ahead/"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accounting-bill-billing-finance-57284/" TargetMode="External"/><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2937"/>
        </a:solidFill>
        <a:effectLst/>
      </p:bgPr>
    </p:bg>
    <p:spTree>
      <p:nvGrpSpPr>
        <p:cNvPr id="1" name=""/>
        <p:cNvGrpSpPr/>
        <p:nvPr/>
      </p:nvGrpSpPr>
      <p:grpSpPr>
        <a:xfrm>
          <a:off x="0" y="0"/>
          <a:ext cx="0" cy="0"/>
          <a:chOff x="0" y="0"/>
          <a:chExt cx="0" cy="0"/>
        </a:xfrm>
      </p:grpSpPr>
      <p:sp>
        <p:nvSpPr>
          <p:cNvPr id="2" name="Freeform 2"/>
          <p:cNvSpPr/>
          <p:nvPr/>
        </p:nvSpPr>
        <p:spPr>
          <a:xfrm flipH="1" flipV="1">
            <a:off x="7987943" y="-1528555"/>
            <a:ext cx="8115300" cy="15133427"/>
          </a:xfrm>
          <a:custGeom>
            <a:avLst/>
            <a:gdLst/>
            <a:ahLst/>
            <a:cxnLst/>
            <a:rect l="l" t="t" r="r" b="b"/>
            <a:pathLst>
              <a:path w="8115300" h="15133427">
                <a:moveTo>
                  <a:pt x="8115300" y="15133427"/>
                </a:moveTo>
                <a:lnTo>
                  <a:pt x="0" y="15133427"/>
                </a:lnTo>
                <a:lnTo>
                  <a:pt x="0" y="0"/>
                </a:lnTo>
                <a:lnTo>
                  <a:pt x="8115300" y="0"/>
                </a:lnTo>
                <a:lnTo>
                  <a:pt x="8115300" y="15133427"/>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5716250" y="-1214"/>
            <a:ext cx="3086100" cy="12436449"/>
            <a:chOff x="0" y="0"/>
            <a:chExt cx="812800" cy="3275443"/>
          </a:xfrm>
        </p:grpSpPr>
        <p:sp>
          <p:nvSpPr>
            <p:cNvPr id="4" name="Freeform 4"/>
            <p:cNvSpPr/>
            <p:nvPr/>
          </p:nvSpPr>
          <p:spPr>
            <a:xfrm>
              <a:off x="0" y="0"/>
              <a:ext cx="812800" cy="3275443"/>
            </a:xfrm>
            <a:custGeom>
              <a:avLst/>
              <a:gdLst/>
              <a:ahLst/>
              <a:cxnLst/>
              <a:rect l="l" t="t" r="r" b="b"/>
              <a:pathLst>
                <a:path w="812800" h="3275443">
                  <a:moveTo>
                    <a:pt x="0" y="0"/>
                  </a:moveTo>
                  <a:lnTo>
                    <a:pt x="812800" y="0"/>
                  </a:lnTo>
                  <a:lnTo>
                    <a:pt x="812800" y="3275443"/>
                  </a:lnTo>
                  <a:lnTo>
                    <a:pt x="0" y="3275443"/>
                  </a:lnTo>
                  <a:close/>
                </a:path>
              </a:pathLst>
            </a:custGeom>
            <a:solidFill>
              <a:srgbClr val="212937"/>
            </a:solidFill>
          </p:spPr>
          <p:txBody>
            <a:bodyPr/>
            <a:lstStyle/>
            <a:p>
              <a:endParaRPr lang="en-US"/>
            </a:p>
          </p:txBody>
        </p:sp>
        <p:sp>
          <p:nvSpPr>
            <p:cNvPr id="5" name="TextBox 5"/>
            <p:cNvSpPr txBox="1"/>
            <p:nvPr/>
          </p:nvSpPr>
          <p:spPr>
            <a:xfrm>
              <a:off x="0" y="-57150"/>
              <a:ext cx="812800" cy="333259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848164" y="-101286"/>
            <a:ext cx="8794664" cy="10713207"/>
            <a:chOff x="0" y="0"/>
            <a:chExt cx="31299569" cy="38127521"/>
          </a:xfrm>
        </p:grpSpPr>
        <p:sp>
          <p:nvSpPr>
            <p:cNvPr id="7" name="Freeform 7"/>
            <p:cNvSpPr/>
            <p:nvPr/>
          </p:nvSpPr>
          <p:spPr>
            <a:xfrm>
              <a:off x="0" y="0"/>
              <a:ext cx="31299658" cy="38127431"/>
            </a:xfrm>
            <a:custGeom>
              <a:avLst/>
              <a:gdLst/>
              <a:ahLst/>
              <a:cxnLst/>
              <a:rect l="l" t="t" r="r" b="b"/>
              <a:pathLst>
                <a:path w="31299658" h="38127431">
                  <a:moveTo>
                    <a:pt x="17219549" y="0"/>
                  </a:moveTo>
                  <a:lnTo>
                    <a:pt x="0" y="29828617"/>
                  </a:lnTo>
                  <a:lnTo>
                    <a:pt x="4782058" y="38127431"/>
                  </a:lnTo>
                  <a:lnTo>
                    <a:pt x="31299658" y="38127431"/>
                  </a:lnTo>
                  <a:lnTo>
                    <a:pt x="31299658" y="0"/>
                  </a:lnTo>
                  <a:close/>
                </a:path>
              </a:pathLst>
            </a:custGeom>
            <a:blipFill>
              <a:blip r:embed="rId4"/>
              <a:stretch>
                <a:fillRect l="-134082" t="-10034" r="-381" b="-18283"/>
              </a:stretch>
            </a:blipFill>
          </p:spPr>
          <p:txBody>
            <a:bodyPr/>
            <a:lstStyle/>
            <a:p>
              <a:endParaRPr lang="en-US"/>
            </a:p>
          </p:txBody>
        </p:sp>
      </p:grpSp>
      <p:sp>
        <p:nvSpPr>
          <p:cNvPr id="8" name="TextBox 8"/>
          <p:cNvSpPr txBox="1"/>
          <p:nvPr/>
        </p:nvSpPr>
        <p:spPr>
          <a:xfrm>
            <a:off x="2064683" y="1245891"/>
            <a:ext cx="7783481" cy="461010"/>
          </a:xfrm>
          <a:prstGeom prst="rect">
            <a:avLst/>
          </a:prstGeom>
        </p:spPr>
        <p:txBody>
          <a:bodyPr lIns="0" tIns="0" rIns="0" bIns="0" rtlCol="0" anchor="t">
            <a:spAutoFit/>
          </a:bodyPr>
          <a:lstStyle/>
          <a:p>
            <a:pPr algn="l">
              <a:lnSpc>
                <a:spcPts val="3419"/>
              </a:lnSpc>
            </a:pPr>
            <a:r>
              <a:rPr lang="en-US" sz="3000" b="1">
                <a:solidFill>
                  <a:srgbClr val="FFFFFF"/>
                </a:solidFill>
                <a:latin typeface="Poppins Semi-Bold"/>
                <a:ea typeface="Poppins Semi-Bold"/>
                <a:cs typeface="Poppins Semi-Bold"/>
                <a:sym typeface="Poppins Semi-Bold"/>
              </a:rPr>
              <a:t>IABC West Texas District Campus</a:t>
            </a:r>
          </a:p>
        </p:txBody>
      </p:sp>
      <p:sp>
        <p:nvSpPr>
          <p:cNvPr id="9" name="TextBox 9"/>
          <p:cNvSpPr txBox="1"/>
          <p:nvPr/>
        </p:nvSpPr>
        <p:spPr>
          <a:xfrm>
            <a:off x="1028700" y="8756976"/>
            <a:ext cx="5459131" cy="742306"/>
          </a:xfrm>
          <a:prstGeom prst="rect">
            <a:avLst/>
          </a:prstGeom>
        </p:spPr>
        <p:txBody>
          <a:bodyPr lIns="0" tIns="0" rIns="0" bIns="0" rtlCol="0" anchor="t">
            <a:spAutoFit/>
          </a:bodyPr>
          <a:lstStyle/>
          <a:p>
            <a:pPr algn="l">
              <a:lnSpc>
                <a:spcPts val="2806"/>
              </a:lnSpc>
            </a:pPr>
            <a:r>
              <a:rPr lang="en-US" sz="2461" b="1">
                <a:solidFill>
                  <a:srgbClr val="FFFFFF"/>
                </a:solidFill>
                <a:latin typeface="Poppins Bold"/>
                <a:ea typeface="Poppins Bold"/>
                <a:cs typeface="Poppins Bold"/>
                <a:sym typeface="Poppins Bold"/>
              </a:rPr>
              <a:t>Secretary of Christian Education of the AAFCJ</a:t>
            </a:r>
          </a:p>
        </p:txBody>
      </p:sp>
      <p:sp>
        <p:nvSpPr>
          <p:cNvPr id="10" name="TextBox 10"/>
          <p:cNvSpPr txBox="1"/>
          <p:nvPr/>
        </p:nvSpPr>
        <p:spPr>
          <a:xfrm>
            <a:off x="1028700" y="3600896"/>
            <a:ext cx="7900500" cy="2081714"/>
          </a:xfrm>
          <a:prstGeom prst="rect">
            <a:avLst/>
          </a:prstGeom>
        </p:spPr>
        <p:txBody>
          <a:bodyPr lIns="0" tIns="0" rIns="0" bIns="0" rtlCol="0" anchor="t">
            <a:spAutoFit/>
          </a:bodyPr>
          <a:lstStyle/>
          <a:p>
            <a:pPr algn="l">
              <a:lnSpc>
                <a:spcPts val="7912"/>
              </a:lnSpc>
            </a:pPr>
            <a:r>
              <a:rPr lang="en-US" sz="6940" b="1">
                <a:solidFill>
                  <a:srgbClr val="FFFFFF"/>
                </a:solidFill>
                <a:latin typeface="Poppins Bold"/>
                <a:ea typeface="Poppins Bold"/>
                <a:cs typeface="Poppins Bold"/>
                <a:sym typeface="Poppins Bold"/>
              </a:rPr>
              <a:t>Church Administration</a:t>
            </a:r>
          </a:p>
        </p:txBody>
      </p:sp>
      <p:sp>
        <p:nvSpPr>
          <p:cNvPr id="11" name="TextBox 11"/>
          <p:cNvSpPr txBox="1"/>
          <p:nvPr/>
        </p:nvSpPr>
        <p:spPr>
          <a:xfrm>
            <a:off x="1028700" y="5767793"/>
            <a:ext cx="6959243" cy="461010"/>
          </a:xfrm>
          <a:prstGeom prst="rect">
            <a:avLst/>
          </a:prstGeom>
        </p:spPr>
        <p:txBody>
          <a:bodyPr lIns="0" tIns="0" rIns="0" bIns="0" rtlCol="0" anchor="t">
            <a:spAutoFit/>
          </a:bodyPr>
          <a:lstStyle/>
          <a:p>
            <a:pPr algn="l">
              <a:lnSpc>
                <a:spcPts val="3419"/>
              </a:lnSpc>
            </a:pPr>
            <a:r>
              <a:rPr lang="en-US" sz="3000" spc="129">
                <a:solidFill>
                  <a:srgbClr val="FFFFFF"/>
                </a:solidFill>
                <a:latin typeface="Poppins"/>
                <a:ea typeface="Poppins"/>
                <a:cs typeface="Poppins"/>
                <a:sym typeface="Poppins"/>
              </a:rPr>
              <a:t>Associate of Arts In Theology</a:t>
            </a:r>
          </a:p>
        </p:txBody>
      </p:sp>
      <p:sp>
        <p:nvSpPr>
          <p:cNvPr id="12" name="Freeform 12"/>
          <p:cNvSpPr/>
          <p:nvPr/>
        </p:nvSpPr>
        <p:spPr>
          <a:xfrm>
            <a:off x="813242" y="920209"/>
            <a:ext cx="1174764" cy="1121900"/>
          </a:xfrm>
          <a:custGeom>
            <a:avLst/>
            <a:gdLst/>
            <a:ahLst/>
            <a:cxnLst/>
            <a:rect l="l" t="t" r="r" b="b"/>
            <a:pathLst>
              <a:path w="1174764" h="1121900">
                <a:moveTo>
                  <a:pt x="0" y="0"/>
                </a:moveTo>
                <a:lnTo>
                  <a:pt x="1174764" y="0"/>
                </a:lnTo>
                <a:lnTo>
                  <a:pt x="1174764" y="1121900"/>
                </a:lnTo>
                <a:lnTo>
                  <a:pt x="0" y="1121900"/>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2937"/>
        </a:solidFill>
        <a:effectLst/>
      </p:bgPr>
    </p:bg>
    <p:spTree>
      <p:nvGrpSpPr>
        <p:cNvPr id="1" name=""/>
        <p:cNvGrpSpPr/>
        <p:nvPr/>
      </p:nvGrpSpPr>
      <p:grpSpPr>
        <a:xfrm>
          <a:off x="0" y="0"/>
          <a:ext cx="0" cy="0"/>
          <a:chOff x="0" y="0"/>
          <a:chExt cx="0" cy="0"/>
        </a:xfrm>
      </p:grpSpPr>
      <p:grpSp>
        <p:nvGrpSpPr>
          <p:cNvPr id="2" name="Group 2"/>
          <p:cNvGrpSpPr/>
          <p:nvPr/>
        </p:nvGrpSpPr>
        <p:grpSpPr>
          <a:xfrm rot="7194810">
            <a:off x="16576086" y="-1353248"/>
            <a:ext cx="2966203" cy="2280084"/>
            <a:chOff x="0" y="0"/>
            <a:chExt cx="457949" cy="352020"/>
          </a:xfrm>
        </p:grpSpPr>
        <p:sp>
          <p:nvSpPr>
            <p:cNvPr id="3" name="Freeform 3"/>
            <p:cNvSpPr/>
            <p:nvPr/>
          </p:nvSpPr>
          <p:spPr>
            <a:xfrm>
              <a:off x="0" y="0"/>
              <a:ext cx="457949" cy="352020"/>
            </a:xfrm>
            <a:custGeom>
              <a:avLst/>
              <a:gdLst/>
              <a:ahLst/>
              <a:cxnLst/>
              <a:rect l="l" t="t" r="r" b="b"/>
              <a:pathLst>
                <a:path w="457949" h="352020">
                  <a:moveTo>
                    <a:pt x="203200" y="0"/>
                  </a:moveTo>
                  <a:lnTo>
                    <a:pt x="457949" y="0"/>
                  </a:lnTo>
                  <a:lnTo>
                    <a:pt x="254749" y="352020"/>
                  </a:lnTo>
                  <a:lnTo>
                    <a:pt x="0" y="352020"/>
                  </a:lnTo>
                  <a:lnTo>
                    <a:pt x="203200" y="0"/>
                  </a:lnTo>
                  <a:close/>
                </a:path>
              </a:pathLst>
            </a:custGeom>
            <a:solidFill>
              <a:srgbClr val="519601"/>
            </a:solidFill>
          </p:spPr>
          <p:txBody>
            <a:bodyPr/>
            <a:lstStyle/>
            <a:p>
              <a:endParaRPr lang="en-US"/>
            </a:p>
          </p:txBody>
        </p:sp>
        <p:sp>
          <p:nvSpPr>
            <p:cNvPr id="4" name="TextBox 4"/>
            <p:cNvSpPr txBox="1"/>
            <p:nvPr/>
          </p:nvSpPr>
          <p:spPr>
            <a:xfrm>
              <a:off x="101600" y="-57150"/>
              <a:ext cx="254749" cy="40917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3578007">
            <a:off x="14986514" y="3442921"/>
            <a:ext cx="7765230" cy="514440"/>
            <a:chOff x="0" y="0"/>
            <a:chExt cx="5309797" cy="351770"/>
          </a:xfrm>
        </p:grpSpPr>
        <p:sp>
          <p:nvSpPr>
            <p:cNvPr id="6" name="Freeform 6"/>
            <p:cNvSpPr/>
            <p:nvPr/>
          </p:nvSpPr>
          <p:spPr>
            <a:xfrm>
              <a:off x="0" y="0"/>
              <a:ext cx="5309797" cy="351770"/>
            </a:xfrm>
            <a:custGeom>
              <a:avLst/>
              <a:gdLst/>
              <a:ahLst/>
              <a:cxnLst/>
              <a:rect l="l" t="t" r="r" b="b"/>
              <a:pathLst>
                <a:path w="5309797" h="351770">
                  <a:moveTo>
                    <a:pt x="5106597" y="0"/>
                  </a:moveTo>
                  <a:lnTo>
                    <a:pt x="0" y="0"/>
                  </a:lnTo>
                  <a:lnTo>
                    <a:pt x="203200" y="351770"/>
                  </a:lnTo>
                  <a:lnTo>
                    <a:pt x="5309797" y="351770"/>
                  </a:lnTo>
                  <a:lnTo>
                    <a:pt x="5106597" y="0"/>
                  </a:lnTo>
                  <a:close/>
                </a:path>
              </a:pathLst>
            </a:custGeom>
            <a:solidFill>
              <a:srgbClr val="63AF0A"/>
            </a:solidFill>
          </p:spPr>
          <p:txBody>
            <a:bodyPr/>
            <a:lstStyle/>
            <a:p>
              <a:endParaRPr lang="en-US"/>
            </a:p>
          </p:txBody>
        </p:sp>
        <p:sp>
          <p:nvSpPr>
            <p:cNvPr id="7" name="TextBox 7"/>
            <p:cNvSpPr txBox="1"/>
            <p:nvPr/>
          </p:nvSpPr>
          <p:spPr>
            <a:xfrm>
              <a:off x="101600" y="-57150"/>
              <a:ext cx="5106597" cy="40892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3578007">
            <a:off x="14911376" y="2467480"/>
            <a:ext cx="7697420" cy="514440"/>
            <a:chOff x="0" y="0"/>
            <a:chExt cx="5263429" cy="351770"/>
          </a:xfrm>
        </p:grpSpPr>
        <p:sp>
          <p:nvSpPr>
            <p:cNvPr id="9" name="Freeform 9"/>
            <p:cNvSpPr/>
            <p:nvPr/>
          </p:nvSpPr>
          <p:spPr>
            <a:xfrm>
              <a:off x="0" y="0"/>
              <a:ext cx="5263429" cy="351770"/>
            </a:xfrm>
            <a:custGeom>
              <a:avLst/>
              <a:gdLst/>
              <a:ahLst/>
              <a:cxnLst/>
              <a:rect l="l" t="t" r="r" b="b"/>
              <a:pathLst>
                <a:path w="5263429" h="351770">
                  <a:moveTo>
                    <a:pt x="5060229" y="0"/>
                  </a:moveTo>
                  <a:lnTo>
                    <a:pt x="0" y="0"/>
                  </a:lnTo>
                  <a:lnTo>
                    <a:pt x="203200" y="351770"/>
                  </a:lnTo>
                  <a:lnTo>
                    <a:pt x="5263429" y="351770"/>
                  </a:lnTo>
                  <a:lnTo>
                    <a:pt x="5060229" y="0"/>
                  </a:lnTo>
                  <a:close/>
                </a:path>
              </a:pathLst>
            </a:custGeom>
            <a:solidFill>
              <a:srgbClr val="74D800"/>
            </a:solidFill>
          </p:spPr>
          <p:txBody>
            <a:bodyPr/>
            <a:lstStyle/>
            <a:p>
              <a:endParaRPr lang="en-US"/>
            </a:p>
          </p:txBody>
        </p:sp>
        <p:sp>
          <p:nvSpPr>
            <p:cNvPr id="10" name="TextBox 10"/>
            <p:cNvSpPr txBox="1"/>
            <p:nvPr/>
          </p:nvSpPr>
          <p:spPr>
            <a:xfrm>
              <a:off x="101600" y="-57150"/>
              <a:ext cx="5060229" cy="40892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3567425">
            <a:off x="-2108965" y="-1714027"/>
            <a:ext cx="3917138" cy="2523380"/>
            <a:chOff x="0" y="0"/>
            <a:chExt cx="550010" cy="354311"/>
          </a:xfrm>
        </p:grpSpPr>
        <p:sp>
          <p:nvSpPr>
            <p:cNvPr id="12" name="Freeform 12"/>
            <p:cNvSpPr/>
            <p:nvPr/>
          </p:nvSpPr>
          <p:spPr>
            <a:xfrm>
              <a:off x="0" y="0"/>
              <a:ext cx="550010" cy="354311"/>
            </a:xfrm>
            <a:custGeom>
              <a:avLst/>
              <a:gdLst/>
              <a:ahLst/>
              <a:cxnLst/>
              <a:rect l="l" t="t" r="r" b="b"/>
              <a:pathLst>
                <a:path w="550010" h="354311">
                  <a:moveTo>
                    <a:pt x="346810" y="0"/>
                  </a:moveTo>
                  <a:lnTo>
                    <a:pt x="0" y="0"/>
                  </a:lnTo>
                  <a:lnTo>
                    <a:pt x="203200" y="354311"/>
                  </a:lnTo>
                  <a:lnTo>
                    <a:pt x="550010" y="354311"/>
                  </a:lnTo>
                  <a:lnTo>
                    <a:pt x="346810" y="0"/>
                  </a:lnTo>
                  <a:close/>
                </a:path>
              </a:pathLst>
            </a:custGeom>
            <a:solidFill>
              <a:srgbClr val="519601"/>
            </a:solidFill>
          </p:spPr>
          <p:txBody>
            <a:bodyPr/>
            <a:lstStyle/>
            <a:p>
              <a:endParaRPr lang="en-US"/>
            </a:p>
          </p:txBody>
        </p:sp>
        <p:sp>
          <p:nvSpPr>
            <p:cNvPr id="13" name="TextBox 13"/>
            <p:cNvSpPr txBox="1"/>
            <p:nvPr/>
          </p:nvSpPr>
          <p:spPr>
            <a:xfrm>
              <a:off x="101600" y="-57150"/>
              <a:ext cx="346810" cy="411461"/>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7212503">
            <a:off x="-4087118" y="3226104"/>
            <a:ext cx="7164069" cy="525156"/>
            <a:chOff x="0" y="0"/>
            <a:chExt cx="4892571" cy="358646"/>
          </a:xfrm>
        </p:grpSpPr>
        <p:sp>
          <p:nvSpPr>
            <p:cNvPr id="15" name="Freeform 15"/>
            <p:cNvSpPr/>
            <p:nvPr/>
          </p:nvSpPr>
          <p:spPr>
            <a:xfrm>
              <a:off x="0" y="0"/>
              <a:ext cx="4892571" cy="358646"/>
            </a:xfrm>
            <a:custGeom>
              <a:avLst/>
              <a:gdLst/>
              <a:ahLst/>
              <a:cxnLst/>
              <a:rect l="l" t="t" r="r" b="b"/>
              <a:pathLst>
                <a:path w="4892571" h="358646">
                  <a:moveTo>
                    <a:pt x="203200" y="0"/>
                  </a:moveTo>
                  <a:lnTo>
                    <a:pt x="4892571" y="0"/>
                  </a:lnTo>
                  <a:lnTo>
                    <a:pt x="4689371" y="358646"/>
                  </a:lnTo>
                  <a:lnTo>
                    <a:pt x="0" y="358646"/>
                  </a:lnTo>
                  <a:lnTo>
                    <a:pt x="203200" y="0"/>
                  </a:lnTo>
                  <a:close/>
                </a:path>
              </a:pathLst>
            </a:custGeom>
            <a:solidFill>
              <a:srgbClr val="63AF0A"/>
            </a:solidFill>
          </p:spPr>
          <p:txBody>
            <a:bodyPr/>
            <a:lstStyle/>
            <a:p>
              <a:endParaRPr lang="en-US"/>
            </a:p>
          </p:txBody>
        </p:sp>
        <p:sp>
          <p:nvSpPr>
            <p:cNvPr id="16" name="TextBox 16"/>
            <p:cNvSpPr txBox="1"/>
            <p:nvPr/>
          </p:nvSpPr>
          <p:spPr>
            <a:xfrm>
              <a:off x="101600" y="-57150"/>
              <a:ext cx="4689371" cy="415796"/>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7212503">
            <a:off x="-4481964" y="2545263"/>
            <a:ext cx="7821400" cy="525156"/>
            <a:chOff x="0" y="0"/>
            <a:chExt cx="5341483" cy="358646"/>
          </a:xfrm>
        </p:grpSpPr>
        <p:sp>
          <p:nvSpPr>
            <p:cNvPr id="18" name="Freeform 18"/>
            <p:cNvSpPr/>
            <p:nvPr/>
          </p:nvSpPr>
          <p:spPr>
            <a:xfrm>
              <a:off x="0" y="0"/>
              <a:ext cx="5341484" cy="358646"/>
            </a:xfrm>
            <a:custGeom>
              <a:avLst/>
              <a:gdLst/>
              <a:ahLst/>
              <a:cxnLst/>
              <a:rect l="l" t="t" r="r" b="b"/>
              <a:pathLst>
                <a:path w="5341484" h="358646">
                  <a:moveTo>
                    <a:pt x="203200" y="0"/>
                  </a:moveTo>
                  <a:lnTo>
                    <a:pt x="5341484" y="0"/>
                  </a:lnTo>
                  <a:lnTo>
                    <a:pt x="5138284" y="358646"/>
                  </a:lnTo>
                  <a:lnTo>
                    <a:pt x="0" y="358646"/>
                  </a:lnTo>
                  <a:lnTo>
                    <a:pt x="203200" y="0"/>
                  </a:lnTo>
                  <a:close/>
                </a:path>
              </a:pathLst>
            </a:custGeom>
            <a:solidFill>
              <a:srgbClr val="74D800"/>
            </a:solidFill>
          </p:spPr>
          <p:txBody>
            <a:bodyPr/>
            <a:lstStyle/>
            <a:p>
              <a:endParaRPr lang="en-US"/>
            </a:p>
          </p:txBody>
        </p:sp>
        <p:sp>
          <p:nvSpPr>
            <p:cNvPr id="19" name="TextBox 19"/>
            <p:cNvSpPr txBox="1"/>
            <p:nvPr/>
          </p:nvSpPr>
          <p:spPr>
            <a:xfrm>
              <a:off x="101600" y="-57150"/>
              <a:ext cx="5138283" cy="415796"/>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3673359" y="4851095"/>
            <a:ext cx="10869108" cy="364853"/>
          </a:xfrm>
          <a:custGeom>
            <a:avLst/>
            <a:gdLst/>
            <a:ahLst/>
            <a:cxnLst/>
            <a:rect l="l" t="t" r="r" b="b"/>
            <a:pathLst>
              <a:path w="2862646" h="96093">
                <a:moveTo>
                  <a:pt x="0" y="0"/>
                </a:moveTo>
                <a:lnTo>
                  <a:pt x="2862646" y="0"/>
                </a:lnTo>
                <a:lnTo>
                  <a:pt x="2862646" y="96093"/>
                </a:lnTo>
                <a:lnTo>
                  <a:pt x="0" y="96093"/>
                </a:lnTo>
                <a:close/>
              </a:path>
            </a:pathLst>
          </a:custGeom>
          <a:solidFill>
            <a:srgbClr val="FFFFFF"/>
          </a:solidFill>
        </p:spPr>
        <p:txBody>
          <a:bodyPr/>
          <a:lstStyle/>
          <a:p>
            <a:endParaRPr lang="en-US"/>
          </a:p>
        </p:txBody>
      </p:sp>
      <p:grpSp>
        <p:nvGrpSpPr>
          <p:cNvPr id="23" name="Group 23"/>
          <p:cNvGrpSpPr/>
          <p:nvPr/>
        </p:nvGrpSpPr>
        <p:grpSpPr>
          <a:xfrm>
            <a:off x="1613494" y="3684867"/>
            <a:ext cx="2657543" cy="2480317"/>
            <a:chOff x="10432" y="-57150"/>
            <a:chExt cx="812800" cy="758596"/>
          </a:xfrm>
        </p:grpSpPr>
        <p:sp>
          <p:nvSpPr>
            <p:cNvPr id="24" name="Freeform 24"/>
            <p:cNvSpPr/>
            <p:nvPr/>
          </p:nvSpPr>
          <p:spPr>
            <a:xfrm>
              <a:off x="10432" y="2946"/>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74D800"/>
            </a:solidFill>
            <a:ln w="95250" cap="sq">
              <a:solidFill>
                <a:srgbClr val="FFFFFF"/>
              </a:solidFill>
              <a:prstDash val="solid"/>
              <a:miter/>
            </a:ln>
          </p:spPr>
          <p:txBody>
            <a:bodyPr/>
            <a:lstStyle/>
            <a:p>
              <a:endParaRPr lang="en-US" dirty="0"/>
            </a:p>
          </p:txBody>
        </p:sp>
        <p:sp>
          <p:nvSpPr>
            <p:cNvPr id="25" name="TextBox 25"/>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5787183" y="3891609"/>
            <a:ext cx="2657543" cy="2283826"/>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74D800"/>
            </a:solidFill>
            <a:ln w="95250" cap="sq">
              <a:solidFill>
                <a:srgbClr val="FFFFFF"/>
              </a:solidFill>
              <a:prstDash val="solid"/>
              <a:miter/>
            </a:ln>
          </p:spPr>
          <p:txBody>
            <a:bodyPr/>
            <a:lstStyle/>
            <a:p>
              <a:endParaRPr lang="en-US"/>
            </a:p>
          </p:txBody>
        </p:sp>
        <p:sp>
          <p:nvSpPr>
            <p:cNvPr id="28" name="TextBox 28"/>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9895317" y="3891609"/>
            <a:ext cx="2657543" cy="2283826"/>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74D800"/>
            </a:solidFill>
            <a:ln w="95250" cap="sq">
              <a:solidFill>
                <a:srgbClr val="FFFFFF"/>
              </a:solidFill>
              <a:prstDash val="solid"/>
              <a:miter/>
            </a:ln>
          </p:spPr>
          <p:txBody>
            <a:bodyPr/>
            <a:lstStyle/>
            <a:p>
              <a:endParaRPr lang="en-US"/>
            </a:p>
          </p:txBody>
        </p:sp>
        <p:sp>
          <p:nvSpPr>
            <p:cNvPr id="31" name="TextBox 31"/>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4003450" y="3891609"/>
            <a:ext cx="2657543" cy="2283826"/>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74D800"/>
            </a:solidFill>
            <a:ln w="95250" cap="sq">
              <a:solidFill>
                <a:srgbClr val="FFFFFF"/>
              </a:solidFill>
              <a:prstDash val="solid"/>
              <a:miter/>
            </a:ln>
          </p:spPr>
          <p:txBody>
            <a:bodyPr/>
            <a:lstStyle/>
            <a:p>
              <a:endParaRPr lang="en-US"/>
            </a:p>
          </p:txBody>
        </p:sp>
        <p:sp>
          <p:nvSpPr>
            <p:cNvPr id="34" name="TextBox 34"/>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sp>
        <p:nvSpPr>
          <p:cNvPr id="37" name="Freeform 37"/>
          <p:cNvSpPr/>
          <p:nvPr/>
        </p:nvSpPr>
        <p:spPr>
          <a:xfrm>
            <a:off x="10522800" y="4385621"/>
            <a:ext cx="1402577" cy="1262319"/>
          </a:xfrm>
          <a:custGeom>
            <a:avLst/>
            <a:gdLst/>
            <a:ahLst/>
            <a:cxnLst/>
            <a:rect l="l" t="t" r="r" b="b"/>
            <a:pathLst>
              <a:path w="1402577" h="1262319">
                <a:moveTo>
                  <a:pt x="0" y="0"/>
                </a:moveTo>
                <a:lnTo>
                  <a:pt x="1402576" y="0"/>
                </a:lnTo>
                <a:lnTo>
                  <a:pt x="1402576" y="1262319"/>
                </a:lnTo>
                <a:lnTo>
                  <a:pt x="0" y="1262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8" name="Freeform 38"/>
          <p:cNvSpPr/>
          <p:nvPr/>
        </p:nvSpPr>
        <p:spPr>
          <a:xfrm>
            <a:off x="14689176" y="4385621"/>
            <a:ext cx="1419084" cy="1419084"/>
          </a:xfrm>
          <a:custGeom>
            <a:avLst/>
            <a:gdLst/>
            <a:ahLst/>
            <a:cxnLst/>
            <a:rect l="l" t="t" r="r" b="b"/>
            <a:pathLst>
              <a:path w="1419084" h="1419084">
                <a:moveTo>
                  <a:pt x="0" y="0"/>
                </a:moveTo>
                <a:lnTo>
                  <a:pt x="1419085" y="0"/>
                </a:lnTo>
                <a:lnTo>
                  <a:pt x="1419085" y="1419085"/>
                </a:lnTo>
                <a:lnTo>
                  <a:pt x="0" y="1419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9" name="TextBox 39"/>
          <p:cNvSpPr txBox="1"/>
          <p:nvPr/>
        </p:nvSpPr>
        <p:spPr>
          <a:xfrm>
            <a:off x="5490667" y="1019175"/>
            <a:ext cx="7306667" cy="1308050"/>
          </a:xfrm>
          <a:prstGeom prst="rect">
            <a:avLst/>
          </a:prstGeom>
        </p:spPr>
        <p:txBody>
          <a:bodyPr lIns="0" tIns="0" rIns="0" bIns="0" rtlCol="0" anchor="t">
            <a:spAutoFit/>
          </a:bodyPr>
          <a:lstStyle/>
          <a:p>
            <a:pPr algn="ctr">
              <a:lnSpc>
                <a:spcPts val="5084"/>
              </a:lnSpc>
            </a:pPr>
            <a:r>
              <a:rPr lang="en-US" sz="4499" b="1" spc="-134" dirty="0">
                <a:solidFill>
                  <a:srgbClr val="FFFFFF"/>
                </a:solidFill>
                <a:latin typeface="Poppins Bold"/>
                <a:ea typeface="Poppins Bold"/>
                <a:cs typeface="Poppins Bold"/>
                <a:sym typeface="Poppins Bold"/>
              </a:rPr>
              <a:t>Elements of Effective Church Administration</a:t>
            </a:r>
          </a:p>
        </p:txBody>
      </p:sp>
      <p:sp>
        <p:nvSpPr>
          <p:cNvPr id="40" name="TextBox 40"/>
          <p:cNvSpPr txBox="1"/>
          <p:nvPr/>
        </p:nvSpPr>
        <p:spPr>
          <a:xfrm>
            <a:off x="1217291" y="6476456"/>
            <a:ext cx="3714054" cy="409575"/>
          </a:xfrm>
          <a:prstGeom prst="rect">
            <a:avLst/>
          </a:prstGeom>
        </p:spPr>
        <p:txBody>
          <a:bodyPr lIns="0" tIns="0" rIns="0" bIns="0" rtlCol="0" anchor="t">
            <a:spAutoFit/>
          </a:bodyPr>
          <a:lstStyle/>
          <a:p>
            <a:pPr algn="ctr">
              <a:lnSpc>
                <a:spcPts val="3119"/>
              </a:lnSpc>
            </a:pPr>
            <a:r>
              <a:rPr lang="en-US" sz="2599" b="1" dirty="0">
                <a:solidFill>
                  <a:srgbClr val="FFFFFF"/>
                </a:solidFill>
                <a:latin typeface="Poppins Bold"/>
                <a:ea typeface="Poppins Bold"/>
                <a:cs typeface="Poppins Bold"/>
                <a:sym typeface="Poppins Bold"/>
              </a:rPr>
              <a:t>Planning</a:t>
            </a:r>
          </a:p>
        </p:txBody>
      </p:sp>
      <p:sp>
        <p:nvSpPr>
          <p:cNvPr id="41" name="TextBox 41"/>
          <p:cNvSpPr txBox="1"/>
          <p:nvPr/>
        </p:nvSpPr>
        <p:spPr>
          <a:xfrm>
            <a:off x="13084442" y="6509930"/>
            <a:ext cx="4571999" cy="397545"/>
          </a:xfrm>
          <a:prstGeom prst="rect">
            <a:avLst/>
          </a:prstGeom>
        </p:spPr>
        <p:txBody>
          <a:bodyPr wrap="square" lIns="0" tIns="0" rIns="0" bIns="0" rtlCol="0" anchor="t">
            <a:spAutoFit/>
          </a:bodyPr>
          <a:lstStyle/>
          <a:p>
            <a:pPr algn="ctr">
              <a:lnSpc>
                <a:spcPts val="3119"/>
              </a:lnSpc>
            </a:pPr>
            <a:r>
              <a:rPr lang="en-US" sz="2599" b="1" dirty="0">
                <a:solidFill>
                  <a:srgbClr val="FFFFFF"/>
                </a:solidFill>
                <a:latin typeface="Poppins Bold"/>
                <a:ea typeface="Poppins Bold"/>
                <a:cs typeface="Poppins Bold"/>
                <a:sym typeface="Poppins Bold"/>
              </a:rPr>
              <a:t>Assessing &amp; Reporting</a:t>
            </a:r>
          </a:p>
        </p:txBody>
      </p:sp>
      <p:sp>
        <p:nvSpPr>
          <p:cNvPr id="42" name="TextBox 42"/>
          <p:cNvSpPr txBox="1"/>
          <p:nvPr/>
        </p:nvSpPr>
        <p:spPr>
          <a:xfrm>
            <a:off x="5321870" y="6476456"/>
            <a:ext cx="3721163" cy="397545"/>
          </a:xfrm>
          <a:prstGeom prst="rect">
            <a:avLst/>
          </a:prstGeom>
        </p:spPr>
        <p:txBody>
          <a:bodyPr lIns="0" tIns="0" rIns="0" bIns="0" rtlCol="0" anchor="t">
            <a:spAutoFit/>
          </a:bodyPr>
          <a:lstStyle/>
          <a:p>
            <a:pPr algn="ctr">
              <a:lnSpc>
                <a:spcPts val="3119"/>
              </a:lnSpc>
            </a:pPr>
            <a:r>
              <a:rPr lang="en-US" sz="2599" b="1" dirty="0">
                <a:solidFill>
                  <a:srgbClr val="FFFFFF"/>
                </a:solidFill>
                <a:latin typeface="Poppins Bold"/>
                <a:ea typeface="Poppins Bold"/>
                <a:cs typeface="Poppins Bold"/>
                <a:sym typeface="Poppins Bold"/>
              </a:rPr>
              <a:t>Organizing &amp; Staffing</a:t>
            </a:r>
          </a:p>
        </p:txBody>
      </p:sp>
      <p:sp>
        <p:nvSpPr>
          <p:cNvPr id="43" name="TextBox 43"/>
          <p:cNvSpPr txBox="1"/>
          <p:nvPr/>
        </p:nvSpPr>
        <p:spPr>
          <a:xfrm>
            <a:off x="9430003" y="6476456"/>
            <a:ext cx="3721163" cy="409575"/>
          </a:xfrm>
          <a:prstGeom prst="rect">
            <a:avLst/>
          </a:prstGeom>
        </p:spPr>
        <p:txBody>
          <a:bodyPr lIns="0" tIns="0" rIns="0" bIns="0" rtlCol="0" anchor="t">
            <a:spAutoFit/>
          </a:bodyPr>
          <a:lstStyle/>
          <a:p>
            <a:pPr algn="ctr">
              <a:lnSpc>
                <a:spcPts val="3119"/>
              </a:lnSpc>
            </a:pPr>
            <a:r>
              <a:rPr lang="en-US" sz="2599" b="1" dirty="0">
                <a:solidFill>
                  <a:srgbClr val="FFFFFF"/>
                </a:solidFill>
                <a:latin typeface="Poppins Bold"/>
                <a:ea typeface="Poppins Bold"/>
                <a:cs typeface="Poppins Bold"/>
                <a:sym typeface="Poppins Bold"/>
              </a:rPr>
              <a:t>Leading</a:t>
            </a:r>
          </a:p>
        </p:txBody>
      </p:sp>
      <p:sp>
        <p:nvSpPr>
          <p:cNvPr id="44" name="TextBox 44"/>
          <p:cNvSpPr txBox="1"/>
          <p:nvPr/>
        </p:nvSpPr>
        <p:spPr>
          <a:xfrm>
            <a:off x="1080742" y="7038431"/>
            <a:ext cx="3854157" cy="1122615"/>
          </a:xfrm>
          <a:prstGeom prst="rect">
            <a:avLst/>
          </a:prstGeom>
        </p:spPr>
        <p:txBody>
          <a:bodyPr lIns="0" tIns="0" rIns="0" bIns="0" rtlCol="0" anchor="t">
            <a:spAutoFit/>
          </a:bodyPr>
          <a:lstStyle/>
          <a:p>
            <a:pPr>
              <a:lnSpc>
                <a:spcPts val="2160"/>
              </a:lnSpc>
            </a:pPr>
            <a:r>
              <a:rPr lang="en-US" sz="1800" dirty="0">
                <a:solidFill>
                  <a:srgbClr val="FFFFFF"/>
                </a:solidFill>
                <a:latin typeface="Poppins"/>
                <a:ea typeface="Poppins"/>
                <a:cs typeface="Poppins"/>
                <a:sym typeface="Poppins"/>
              </a:rPr>
              <a:t>Brainstorming, thinking about the project/church,  how it’s going to be done; considering the resources that will be needed.</a:t>
            </a:r>
          </a:p>
        </p:txBody>
      </p:sp>
      <p:sp>
        <p:nvSpPr>
          <p:cNvPr id="45" name="TextBox 45"/>
          <p:cNvSpPr txBox="1"/>
          <p:nvPr/>
        </p:nvSpPr>
        <p:spPr>
          <a:xfrm>
            <a:off x="13405143" y="7038431"/>
            <a:ext cx="3854157" cy="840486"/>
          </a:xfrm>
          <a:prstGeom prst="rect">
            <a:avLst/>
          </a:prstGeom>
        </p:spPr>
        <p:txBody>
          <a:bodyPr lIns="0" tIns="0" rIns="0" bIns="0" rtlCol="0" anchor="t">
            <a:spAutoFit/>
          </a:bodyPr>
          <a:lstStyle/>
          <a:p>
            <a:pPr>
              <a:lnSpc>
                <a:spcPts val="2160"/>
              </a:lnSpc>
            </a:pPr>
            <a:r>
              <a:rPr lang="en-US" sz="1800" dirty="0">
                <a:solidFill>
                  <a:srgbClr val="FFFFFF"/>
                </a:solidFill>
                <a:latin typeface="Poppins"/>
                <a:ea typeface="Poppins"/>
                <a:cs typeface="Poppins"/>
                <a:sym typeface="Poppins"/>
              </a:rPr>
              <a:t>Gathering data – reflecting on qualitative data; and analyzing quantitative data.</a:t>
            </a:r>
          </a:p>
        </p:txBody>
      </p:sp>
      <p:sp>
        <p:nvSpPr>
          <p:cNvPr id="46" name="TextBox 46"/>
          <p:cNvSpPr txBox="1"/>
          <p:nvPr/>
        </p:nvSpPr>
        <p:spPr>
          <a:xfrm>
            <a:off x="5586400" y="7175022"/>
            <a:ext cx="3488163" cy="1404744"/>
          </a:xfrm>
          <a:prstGeom prst="rect">
            <a:avLst/>
          </a:prstGeom>
        </p:spPr>
        <p:txBody>
          <a:bodyPr wrap="square" lIns="0" tIns="0" rIns="0" bIns="0" rtlCol="0" anchor="t">
            <a:spAutoFit/>
          </a:bodyPr>
          <a:lstStyle/>
          <a:p>
            <a:pPr>
              <a:lnSpc>
                <a:spcPts val="2160"/>
              </a:lnSpc>
            </a:pPr>
            <a:r>
              <a:rPr lang="en-US" sz="1800" dirty="0">
                <a:solidFill>
                  <a:srgbClr val="FFFFFF"/>
                </a:solidFill>
                <a:latin typeface="Poppins"/>
                <a:ea typeface="Poppins"/>
                <a:cs typeface="Poppins"/>
                <a:sym typeface="Poppins"/>
              </a:rPr>
              <a:t>Creating a committee or delegating assignments; considering the assignments and/or training necessary for all individuals. </a:t>
            </a:r>
          </a:p>
        </p:txBody>
      </p:sp>
      <p:sp>
        <p:nvSpPr>
          <p:cNvPr id="47" name="TextBox 47"/>
          <p:cNvSpPr txBox="1"/>
          <p:nvPr/>
        </p:nvSpPr>
        <p:spPr>
          <a:xfrm>
            <a:off x="10006709" y="7038431"/>
            <a:ext cx="3058683" cy="1122615"/>
          </a:xfrm>
          <a:prstGeom prst="rect">
            <a:avLst/>
          </a:prstGeom>
        </p:spPr>
        <p:txBody>
          <a:bodyPr wrap="square" lIns="0" tIns="0" rIns="0" bIns="0" rtlCol="0" anchor="t">
            <a:spAutoFit/>
          </a:bodyPr>
          <a:lstStyle/>
          <a:p>
            <a:pPr>
              <a:lnSpc>
                <a:spcPts val="2160"/>
              </a:lnSpc>
            </a:pPr>
            <a:r>
              <a:rPr lang="en-US" sz="1800" dirty="0">
                <a:solidFill>
                  <a:srgbClr val="FFFFFF"/>
                </a:solidFill>
                <a:latin typeface="Poppins"/>
                <a:ea typeface="Poppins"/>
                <a:cs typeface="Poppins"/>
                <a:sym typeface="Poppins"/>
              </a:rPr>
              <a:t>Set the example. Monitoring, encouraging, redirecting – allowing others to contribute. </a:t>
            </a:r>
          </a:p>
        </p:txBody>
      </p:sp>
      <p:pic>
        <p:nvPicPr>
          <p:cNvPr id="51" name="Graphic 50" descr="Head with gears outline">
            <a:extLst>
              <a:ext uri="{FF2B5EF4-FFF2-40B4-BE49-F238E27FC236}">
                <a16:creationId xmlns:a16="http://schemas.microsoft.com/office/drawing/2014/main" id="{EF8F6704-5A28-B4AF-21A3-E2B9E6688C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31498" y="4482893"/>
            <a:ext cx="1321812" cy="1321812"/>
          </a:xfrm>
          <a:prstGeom prst="rect">
            <a:avLst/>
          </a:prstGeom>
        </p:spPr>
      </p:pic>
      <p:pic>
        <p:nvPicPr>
          <p:cNvPr id="53" name="Graphic 52" descr="Open folder outline">
            <a:extLst>
              <a:ext uri="{FF2B5EF4-FFF2-40B4-BE49-F238E27FC236}">
                <a16:creationId xmlns:a16="http://schemas.microsoft.com/office/drawing/2014/main" id="{80E5AB64-2840-CD19-B860-12553B42EB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68726" y="4355082"/>
            <a:ext cx="1135639" cy="11356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25B66-9ED3-5FC5-D6D5-6B883E79F00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E80B01-7615-F2E1-A350-7798E2FD0B16}"/>
              </a:ext>
            </a:extLst>
          </p:cNvPr>
          <p:cNvSpPr/>
          <p:nvPr/>
        </p:nvSpPr>
        <p:spPr>
          <a:xfrm flipH="1" flipV="1">
            <a:off x="9239250" y="-1528555"/>
            <a:ext cx="8115300" cy="15133427"/>
          </a:xfrm>
          <a:custGeom>
            <a:avLst/>
            <a:gdLst/>
            <a:ahLst/>
            <a:cxnLst/>
            <a:rect l="l" t="t" r="r" b="b"/>
            <a:pathLst>
              <a:path w="8115300" h="15133427">
                <a:moveTo>
                  <a:pt x="8115300" y="15133427"/>
                </a:moveTo>
                <a:lnTo>
                  <a:pt x="0" y="15133427"/>
                </a:lnTo>
                <a:lnTo>
                  <a:pt x="0" y="0"/>
                </a:lnTo>
                <a:lnTo>
                  <a:pt x="8115300" y="0"/>
                </a:lnTo>
                <a:lnTo>
                  <a:pt x="8115300" y="15133427"/>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5CCDAE57-953D-3D05-4278-181F7B272FF0}"/>
              </a:ext>
            </a:extLst>
          </p:cNvPr>
          <p:cNvGrpSpPr/>
          <p:nvPr/>
        </p:nvGrpSpPr>
        <p:grpSpPr>
          <a:xfrm>
            <a:off x="11017673" y="0"/>
            <a:ext cx="7270327" cy="10285455"/>
            <a:chOff x="0" y="0"/>
            <a:chExt cx="23612297" cy="33404721"/>
          </a:xfrm>
        </p:grpSpPr>
        <p:sp>
          <p:nvSpPr>
            <p:cNvPr id="4" name="Freeform 4">
              <a:extLst>
                <a:ext uri="{FF2B5EF4-FFF2-40B4-BE49-F238E27FC236}">
                  <a16:creationId xmlns:a16="http://schemas.microsoft.com/office/drawing/2014/main" id="{F0D06A4E-5BEF-AA4D-A744-45BF20E346B8}"/>
                </a:ext>
              </a:extLst>
            </p:cNvPr>
            <p:cNvSpPr/>
            <p:nvPr/>
          </p:nvSpPr>
          <p:spPr>
            <a:xfrm>
              <a:off x="0" y="0"/>
              <a:ext cx="23612348" cy="33404683"/>
            </a:xfrm>
            <a:custGeom>
              <a:avLst/>
              <a:gdLst/>
              <a:ahLst/>
              <a:cxnLst/>
              <a:rect l="l" t="t" r="r" b="b"/>
              <a:pathLst>
                <a:path w="23612348" h="33404683">
                  <a:moveTo>
                    <a:pt x="15883889" y="0"/>
                  </a:moveTo>
                  <a:lnTo>
                    <a:pt x="0" y="27437842"/>
                  </a:lnTo>
                  <a:lnTo>
                    <a:pt x="3446018" y="33404683"/>
                  </a:lnTo>
                  <a:lnTo>
                    <a:pt x="23612348" y="33404683"/>
                  </a:lnTo>
                  <a:lnTo>
                    <a:pt x="23612348" y="0"/>
                  </a:lnTo>
                  <a:close/>
                </a:path>
              </a:pathLst>
            </a:custGeom>
            <a:blipFill>
              <a:blip r:embed="rId4"/>
              <a:stretch>
                <a:fillRect l="-92015" t="-338" r="-61628" b="-19188"/>
              </a:stretch>
            </a:blipFill>
          </p:spPr>
          <p:txBody>
            <a:bodyPr/>
            <a:lstStyle/>
            <a:p>
              <a:endParaRPr lang="en-US"/>
            </a:p>
          </p:txBody>
        </p:sp>
      </p:grpSp>
      <p:sp>
        <p:nvSpPr>
          <p:cNvPr id="6" name="TextBox 6">
            <a:extLst>
              <a:ext uri="{FF2B5EF4-FFF2-40B4-BE49-F238E27FC236}">
                <a16:creationId xmlns:a16="http://schemas.microsoft.com/office/drawing/2014/main" id="{4BD93A9A-5D5E-27D7-AB9A-B46B800B9299}"/>
              </a:ext>
            </a:extLst>
          </p:cNvPr>
          <p:cNvSpPr txBox="1"/>
          <p:nvPr/>
        </p:nvSpPr>
        <p:spPr>
          <a:xfrm>
            <a:off x="1028700" y="1019175"/>
            <a:ext cx="8345114" cy="3270126"/>
          </a:xfrm>
          <a:prstGeom prst="rect">
            <a:avLst/>
          </a:prstGeom>
        </p:spPr>
        <p:txBody>
          <a:bodyPr lIns="0" tIns="0" rIns="0" bIns="0" rtlCol="0" anchor="t">
            <a:spAutoFit/>
          </a:bodyPr>
          <a:lstStyle/>
          <a:p>
            <a:pPr algn="l">
              <a:lnSpc>
                <a:spcPts val="5084"/>
              </a:lnSpc>
            </a:pPr>
            <a:r>
              <a:rPr lang="en-US" sz="4499" b="1" spc="-134" dirty="0">
                <a:solidFill>
                  <a:srgbClr val="FFFFFF"/>
                </a:solidFill>
                <a:latin typeface="Poppins Bold"/>
                <a:ea typeface="Poppins Bold"/>
                <a:cs typeface="Poppins Bold"/>
                <a:sym typeface="Poppins Bold"/>
              </a:rPr>
              <a:t>WATERFALL </a:t>
            </a:r>
          </a:p>
          <a:p>
            <a:pPr algn="l">
              <a:lnSpc>
                <a:spcPts val="5084"/>
              </a:lnSpc>
            </a:pPr>
            <a:r>
              <a:rPr lang="en-US" sz="4499" b="1" spc="-134" dirty="0">
                <a:solidFill>
                  <a:srgbClr val="FFFFFF"/>
                </a:solidFill>
                <a:latin typeface="Poppins Bold"/>
                <a:ea typeface="Poppins Bold"/>
                <a:cs typeface="Poppins Bold"/>
                <a:sym typeface="Poppins Bold"/>
              </a:rPr>
              <a:t>(Participation Grade)</a:t>
            </a:r>
          </a:p>
          <a:p>
            <a:pPr algn="l">
              <a:lnSpc>
                <a:spcPts val="5084"/>
              </a:lnSpc>
            </a:pPr>
            <a:endParaRPr lang="en-US" sz="4499" b="1" spc="-134" dirty="0">
              <a:solidFill>
                <a:srgbClr val="FFFFFF"/>
              </a:solidFill>
              <a:latin typeface="Poppins Bold"/>
              <a:ea typeface="Poppins Bold"/>
              <a:cs typeface="Poppins Bold"/>
              <a:sym typeface="Poppins Bold"/>
            </a:endParaRPr>
          </a:p>
          <a:p>
            <a:pPr algn="l">
              <a:lnSpc>
                <a:spcPts val="5084"/>
              </a:lnSpc>
            </a:pPr>
            <a:r>
              <a:rPr lang="en-US" sz="4499" b="1" spc="-134" dirty="0">
                <a:solidFill>
                  <a:srgbClr val="FFFFFF"/>
                </a:solidFill>
                <a:latin typeface="Poppins Bold"/>
                <a:ea typeface="Poppins Bold"/>
                <a:cs typeface="Poppins Bold"/>
                <a:sym typeface="Poppins Bold"/>
              </a:rPr>
              <a:t>When you think of Administrative Leadership…</a:t>
            </a:r>
          </a:p>
        </p:txBody>
      </p:sp>
      <p:sp>
        <p:nvSpPr>
          <p:cNvPr id="5" name="TextBox 4">
            <a:extLst>
              <a:ext uri="{FF2B5EF4-FFF2-40B4-BE49-F238E27FC236}">
                <a16:creationId xmlns:a16="http://schemas.microsoft.com/office/drawing/2014/main" id="{50ED3580-0EF8-C79D-0E1D-76BD26910E1E}"/>
              </a:ext>
            </a:extLst>
          </p:cNvPr>
          <p:cNvSpPr txBox="1"/>
          <p:nvPr/>
        </p:nvSpPr>
        <p:spPr>
          <a:xfrm>
            <a:off x="949975" y="4077441"/>
            <a:ext cx="9184625" cy="3046988"/>
          </a:xfrm>
          <a:prstGeom prst="rect">
            <a:avLst/>
          </a:prstGeom>
          <a:noFill/>
        </p:spPr>
        <p:txBody>
          <a:bodyPr wrap="square" rtlCol="0">
            <a:spAutoFit/>
          </a:bodyPr>
          <a:lstStyle/>
          <a:p>
            <a:endParaRPr lang="en-US" sz="3200" dirty="0">
              <a:solidFill>
                <a:schemeClr val="bg1"/>
              </a:solidFill>
            </a:endParaRPr>
          </a:p>
          <a:p>
            <a:r>
              <a:rPr lang="en-US" sz="3200" dirty="0">
                <a:solidFill>
                  <a:schemeClr val="bg1"/>
                </a:solidFill>
              </a:rPr>
              <a:t>In the chat, write:</a:t>
            </a:r>
          </a:p>
          <a:p>
            <a:endParaRPr lang="en-US" sz="3200" dirty="0">
              <a:solidFill>
                <a:schemeClr val="bg1"/>
              </a:solidFill>
            </a:endParaRPr>
          </a:p>
          <a:p>
            <a:r>
              <a:rPr lang="en-US" sz="3200" dirty="0">
                <a:solidFill>
                  <a:schemeClr val="bg1"/>
                </a:solidFill>
              </a:rPr>
              <a:t>Your name, the church you belong to, and the city.</a:t>
            </a:r>
          </a:p>
          <a:p>
            <a:r>
              <a:rPr lang="en-US" sz="3200" dirty="0">
                <a:solidFill>
                  <a:schemeClr val="bg1"/>
                </a:solidFill>
              </a:rPr>
              <a:t>Then add 3 words that come to mind when we use the title: Administrative Leadership</a:t>
            </a:r>
            <a:r>
              <a:rPr lang="en-US" dirty="0">
                <a:solidFill>
                  <a:schemeClr val="bg1"/>
                </a:solidFill>
              </a:rPr>
              <a:t>.</a:t>
            </a:r>
          </a:p>
        </p:txBody>
      </p:sp>
      <p:sp>
        <p:nvSpPr>
          <p:cNvPr id="7" name="TextBox 6">
            <a:extLst>
              <a:ext uri="{FF2B5EF4-FFF2-40B4-BE49-F238E27FC236}">
                <a16:creationId xmlns:a16="http://schemas.microsoft.com/office/drawing/2014/main" id="{3DE55140-97EA-9F04-2E97-4F784A24671E}"/>
              </a:ext>
            </a:extLst>
          </p:cNvPr>
          <p:cNvSpPr txBox="1"/>
          <p:nvPr/>
        </p:nvSpPr>
        <p:spPr>
          <a:xfrm>
            <a:off x="1447800" y="1409700"/>
            <a:ext cx="7162784" cy="8463855"/>
          </a:xfrm>
          <a:prstGeom prst="rect">
            <a:avLst/>
          </a:prstGeom>
          <a:noFill/>
        </p:spPr>
        <p:txBody>
          <a:bodyPr wrap="square" rtlCol="0">
            <a:spAutoFit/>
          </a:bodyPr>
          <a:lstStyle/>
          <a:p>
            <a:r>
              <a:rPr lang="en-US" sz="3200" dirty="0"/>
              <a:t>Assignment (Grade)</a:t>
            </a:r>
          </a:p>
          <a:p>
            <a:endParaRPr lang="en-US" sz="3200" dirty="0"/>
          </a:p>
          <a:p>
            <a:r>
              <a:rPr lang="en-US" sz="3200" dirty="0"/>
              <a:t>After reading the book of Nehemiah and the first 2 chapters of the textbook, please unmute and share your reflections on the readings.</a:t>
            </a:r>
          </a:p>
          <a:p>
            <a:r>
              <a:rPr lang="en-US" sz="3200" dirty="0"/>
              <a:t>Think about: </a:t>
            </a:r>
          </a:p>
          <a:p>
            <a:pPr marL="285750" indent="-285750">
              <a:buFontTx/>
              <a:buChar char="-"/>
            </a:pPr>
            <a:r>
              <a:rPr lang="en-US" sz="3200" dirty="0"/>
              <a:t>Something that was very interesting for you – maybe something you’d never considered when going to church</a:t>
            </a:r>
          </a:p>
          <a:p>
            <a:pPr marL="285750" indent="-285750">
              <a:buFontTx/>
              <a:buChar char="-"/>
            </a:pPr>
            <a:r>
              <a:rPr lang="en-US" sz="3200" dirty="0"/>
              <a:t>Make a personal connection – how the reading applies to something in your past, or previous reading, or at your local church</a:t>
            </a:r>
          </a:p>
          <a:p>
            <a:endParaRPr lang="en-US" sz="3200" dirty="0"/>
          </a:p>
          <a:p>
            <a:r>
              <a:rPr lang="en-US" sz="3200" dirty="0"/>
              <a:t>Please keep your response less than 2 minutes; a minimum of 3 sentences. </a:t>
            </a:r>
          </a:p>
        </p:txBody>
      </p:sp>
    </p:spTree>
    <p:extLst>
      <p:ext uri="{BB962C8B-B14F-4D97-AF65-F5344CB8AC3E}">
        <p14:creationId xmlns:p14="http://schemas.microsoft.com/office/powerpoint/2010/main" val="317166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2937"/>
        </a:solidFill>
        <a:effectLst/>
      </p:bgPr>
    </p:bg>
    <p:spTree>
      <p:nvGrpSpPr>
        <p:cNvPr id="1" name=""/>
        <p:cNvGrpSpPr/>
        <p:nvPr/>
      </p:nvGrpSpPr>
      <p:grpSpPr>
        <a:xfrm>
          <a:off x="0" y="0"/>
          <a:ext cx="0" cy="0"/>
          <a:chOff x="0" y="0"/>
          <a:chExt cx="0" cy="0"/>
        </a:xfrm>
      </p:grpSpPr>
      <p:sp>
        <p:nvSpPr>
          <p:cNvPr id="2" name="Freeform 2"/>
          <p:cNvSpPr/>
          <p:nvPr/>
        </p:nvSpPr>
        <p:spPr>
          <a:xfrm flipV="1">
            <a:off x="1028700" y="-1417554"/>
            <a:ext cx="7614718" cy="14199941"/>
          </a:xfrm>
          <a:custGeom>
            <a:avLst/>
            <a:gdLst/>
            <a:ahLst/>
            <a:cxnLst/>
            <a:rect l="l" t="t" r="r" b="b"/>
            <a:pathLst>
              <a:path w="7614718" h="14199941">
                <a:moveTo>
                  <a:pt x="0" y="14199941"/>
                </a:moveTo>
                <a:lnTo>
                  <a:pt x="7614718" y="14199941"/>
                </a:lnTo>
                <a:lnTo>
                  <a:pt x="7614718" y="0"/>
                </a:lnTo>
                <a:lnTo>
                  <a:pt x="0" y="0"/>
                </a:lnTo>
                <a:lnTo>
                  <a:pt x="0" y="1419994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9677704" y="1009650"/>
            <a:ext cx="7581596" cy="1154162"/>
          </a:xfrm>
          <a:prstGeom prst="rect">
            <a:avLst/>
          </a:prstGeom>
        </p:spPr>
        <p:txBody>
          <a:bodyPr lIns="0" tIns="0" rIns="0" bIns="0" rtlCol="0" anchor="t">
            <a:spAutoFit/>
          </a:bodyPr>
          <a:lstStyle/>
          <a:p>
            <a:pPr algn="r">
              <a:lnSpc>
                <a:spcPts val="4519"/>
              </a:lnSpc>
            </a:pPr>
            <a:r>
              <a:rPr lang="en-US" sz="3999" b="1" spc="-119" dirty="0">
                <a:solidFill>
                  <a:srgbClr val="FFFFFF"/>
                </a:solidFill>
                <a:latin typeface="Poppins Bold"/>
                <a:ea typeface="Poppins Bold"/>
                <a:cs typeface="Poppins Bold"/>
                <a:sym typeface="Poppins Bold"/>
              </a:rPr>
              <a:t>Skip to Chapter 6: </a:t>
            </a:r>
          </a:p>
          <a:p>
            <a:pPr algn="r">
              <a:lnSpc>
                <a:spcPts val="4519"/>
              </a:lnSpc>
            </a:pPr>
            <a:r>
              <a:rPr lang="en-US" sz="3999" b="1" spc="-119" dirty="0">
                <a:solidFill>
                  <a:srgbClr val="FFFFFF"/>
                </a:solidFill>
                <a:latin typeface="Poppins Bold"/>
                <a:ea typeface="Poppins Bold"/>
                <a:cs typeface="Poppins Bold"/>
                <a:sym typeface="Poppins Bold"/>
              </a:rPr>
              <a:t>Managing the Congregation</a:t>
            </a:r>
          </a:p>
        </p:txBody>
      </p:sp>
      <p:grpSp>
        <p:nvGrpSpPr>
          <p:cNvPr id="4" name="Group 4"/>
          <p:cNvGrpSpPr/>
          <p:nvPr/>
        </p:nvGrpSpPr>
        <p:grpSpPr>
          <a:xfrm>
            <a:off x="0" y="0"/>
            <a:ext cx="7270327" cy="10285455"/>
            <a:chOff x="0" y="0"/>
            <a:chExt cx="23612297" cy="33404721"/>
          </a:xfrm>
        </p:grpSpPr>
        <p:sp>
          <p:nvSpPr>
            <p:cNvPr id="5" name="Freeform 5"/>
            <p:cNvSpPr/>
            <p:nvPr/>
          </p:nvSpPr>
          <p:spPr>
            <a:xfrm>
              <a:off x="0" y="0"/>
              <a:ext cx="23612221" cy="33404683"/>
            </a:xfrm>
            <a:custGeom>
              <a:avLst/>
              <a:gdLst/>
              <a:ahLst/>
              <a:cxnLst/>
              <a:rect l="l" t="t" r="r" b="b"/>
              <a:pathLst>
                <a:path w="23612221" h="33404683">
                  <a:moveTo>
                    <a:pt x="0" y="0"/>
                  </a:moveTo>
                  <a:lnTo>
                    <a:pt x="0" y="33404683"/>
                  </a:lnTo>
                  <a:lnTo>
                    <a:pt x="20166203" y="33404683"/>
                  </a:lnTo>
                  <a:lnTo>
                    <a:pt x="23612221" y="27437842"/>
                  </a:lnTo>
                  <a:lnTo>
                    <a:pt x="7728458" y="0"/>
                  </a:lnTo>
                  <a:close/>
                </a:path>
              </a:pathLst>
            </a:custGeom>
            <a:blipFill>
              <a:blip r:embed="rId4"/>
              <a:stretch>
                <a:fillRect l="-33826" r="-81476"/>
              </a:stretch>
            </a:blipFill>
          </p:spPr>
          <p:txBody>
            <a:bodyPr/>
            <a:lstStyle/>
            <a:p>
              <a:endParaRPr lang="en-US"/>
            </a:p>
          </p:txBody>
        </p:sp>
      </p:grpSp>
      <p:sp>
        <p:nvSpPr>
          <p:cNvPr id="6" name="TextBox 6"/>
          <p:cNvSpPr txBox="1"/>
          <p:nvPr/>
        </p:nvSpPr>
        <p:spPr>
          <a:xfrm>
            <a:off x="8966885" y="2526237"/>
            <a:ext cx="8292415" cy="453907"/>
          </a:xfrm>
          <a:prstGeom prst="rect">
            <a:avLst/>
          </a:prstGeom>
        </p:spPr>
        <p:txBody>
          <a:bodyPr lIns="0" tIns="0" rIns="0" bIns="0" rtlCol="0" anchor="t">
            <a:spAutoFit/>
          </a:bodyPr>
          <a:lstStyle/>
          <a:p>
            <a:pPr>
              <a:lnSpc>
                <a:spcPts val="3569"/>
              </a:lnSpc>
            </a:pPr>
            <a:r>
              <a:rPr lang="en-US" sz="2999" dirty="0">
                <a:solidFill>
                  <a:srgbClr val="FFFFFF"/>
                </a:solidFill>
                <a:latin typeface="Poppins"/>
                <a:ea typeface="Poppins"/>
                <a:cs typeface="Poppins"/>
                <a:sym typeface="Poppins"/>
              </a:rPr>
              <a:t> </a:t>
            </a:r>
          </a:p>
        </p:txBody>
      </p:sp>
      <p:pic>
        <p:nvPicPr>
          <p:cNvPr id="8" name="Picture 7">
            <a:extLst>
              <a:ext uri="{FF2B5EF4-FFF2-40B4-BE49-F238E27FC236}">
                <a16:creationId xmlns:a16="http://schemas.microsoft.com/office/drawing/2014/main" id="{30A550F8-C2C4-D5FA-A97A-2D8E26BAE6FC}"/>
              </a:ext>
            </a:extLst>
          </p:cNvPr>
          <p:cNvPicPr>
            <a:picLocks noChangeAspect="1"/>
          </p:cNvPicPr>
          <p:nvPr/>
        </p:nvPicPr>
        <p:blipFill>
          <a:blip r:embed="rId5"/>
          <a:stretch>
            <a:fillRect/>
          </a:stretch>
        </p:blipFill>
        <p:spPr>
          <a:xfrm>
            <a:off x="8251665" y="2526237"/>
            <a:ext cx="9722853" cy="68870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2937"/>
        </a:solidFill>
        <a:effectLst/>
      </p:bgPr>
    </p:bg>
    <p:spTree>
      <p:nvGrpSpPr>
        <p:cNvPr id="1" name=""/>
        <p:cNvGrpSpPr/>
        <p:nvPr/>
      </p:nvGrpSpPr>
      <p:grpSpPr>
        <a:xfrm>
          <a:off x="0" y="0"/>
          <a:ext cx="0" cy="0"/>
          <a:chOff x="0" y="0"/>
          <a:chExt cx="0" cy="0"/>
        </a:xfrm>
      </p:grpSpPr>
      <p:grpSp>
        <p:nvGrpSpPr>
          <p:cNvPr id="2" name="Group 2"/>
          <p:cNvGrpSpPr/>
          <p:nvPr/>
        </p:nvGrpSpPr>
        <p:grpSpPr>
          <a:xfrm>
            <a:off x="2187639" y="3231205"/>
            <a:ext cx="6745182" cy="1912295"/>
            <a:chOff x="0" y="0"/>
            <a:chExt cx="1776509" cy="747967"/>
          </a:xfrm>
        </p:grpSpPr>
        <p:sp>
          <p:nvSpPr>
            <p:cNvPr id="3" name="Freeform 3"/>
            <p:cNvSpPr/>
            <p:nvPr/>
          </p:nvSpPr>
          <p:spPr>
            <a:xfrm>
              <a:off x="0" y="0"/>
              <a:ext cx="1776509" cy="747967"/>
            </a:xfrm>
            <a:custGeom>
              <a:avLst/>
              <a:gdLst/>
              <a:ahLst/>
              <a:cxnLst/>
              <a:rect l="l" t="t" r="r" b="b"/>
              <a:pathLst>
                <a:path w="1776509" h="747967">
                  <a:moveTo>
                    <a:pt x="0" y="0"/>
                  </a:moveTo>
                  <a:lnTo>
                    <a:pt x="1776509" y="0"/>
                  </a:lnTo>
                  <a:lnTo>
                    <a:pt x="1776509" y="747967"/>
                  </a:lnTo>
                  <a:lnTo>
                    <a:pt x="0" y="747967"/>
                  </a:lnTo>
                  <a:close/>
                </a:path>
              </a:pathLst>
            </a:custGeom>
            <a:solidFill>
              <a:srgbClr val="74D800"/>
            </a:solidFill>
          </p:spPr>
          <p:txBody>
            <a:bodyPr/>
            <a:lstStyle/>
            <a:p>
              <a:endParaRPr lang="en-US"/>
            </a:p>
          </p:txBody>
        </p:sp>
        <p:sp>
          <p:nvSpPr>
            <p:cNvPr id="4" name="TextBox 4"/>
            <p:cNvSpPr txBox="1"/>
            <p:nvPr/>
          </p:nvSpPr>
          <p:spPr>
            <a:xfrm>
              <a:off x="0" y="-57150"/>
              <a:ext cx="1776509" cy="80511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258723" y="6498122"/>
            <a:ext cx="6745182" cy="1912296"/>
            <a:chOff x="0" y="0"/>
            <a:chExt cx="1776509" cy="747967"/>
          </a:xfrm>
        </p:grpSpPr>
        <p:sp>
          <p:nvSpPr>
            <p:cNvPr id="6" name="Freeform 6"/>
            <p:cNvSpPr/>
            <p:nvPr/>
          </p:nvSpPr>
          <p:spPr>
            <a:xfrm>
              <a:off x="0" y="0"/>
              <a:ext cx="1776509" cy="747967"/>
            </a:xfrm>
            <a:custGeom>
              <a:avLst/>
              <a:gdLst/>
              <a:ahLst/>
              <a:cxnLst/>
              <a:rect l="l" t="t" r="r" b="b"/>
              <a:pathLst>
                <a:path w="1776509" h="747967">
                  <a:moveTo>
                    <a:pt x="0" y="0"/>
                  </a:moveTo>
                  <a:lnTo>
                    <a:pt x="1776509" y="0"/>
                  </a:lnTo>
                  <a:lnTo>
                    <a:pt x="1776509" y="747967"/>
                  </a:lnTo>
                  <a:lnTo>
                    <a:pt x="0" y="747967"/>
                  </a:lnTo>
                  <a:close/>
                </a:path>
              </a:pathLst>
            </a:custGeom>
            <a:solidFill>
              <a:srgbClr val="74D800"/>
            </a:solidFill>
          </p:spPr>
          <p:txBody>
            <a:bodyPr/>
            <a:lstStyle/>
            <a:p>
              <a:endParaRPr lang="en-US"/>
            </a:p>
          </p:txBody>
        </p:sp>
        <p:sp>
          <p:nvSpPr>
            <p:cNvPr id="7" name="TextBox 7"/>
            <p:cNvSpPr txBox="1"/>
            <p:nvPr/>
          </p:nvSpPr>
          <p:spPr>
            <a:xfrm>
              <a:off x="0" y="-57150"/>
              <a:ext cx="1776509" cy="80511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648455" y="3415017"/>
            <a:ext cx="6850230" cy="3135545"/>
            <a:chOff x="0" y="-57150"/>
            <a:chExt cx="1804176" cy="1230683"/>
          </a:xfrm>
        </p:grpSpPr>
        <p:sp>
          <p:nvSpPr>
            <p:cNvPr id="9" name="Freeform 9"/>
            <p:cNvSpPr/>
            <p:nvPr/>
          </p:nvSpPr>
          <p:spPr>
            <a:xfrm>
              <a:off x="27667" y="425566"/>
              <a:ext cx="1776509" cy="747967"/>
            </a:xfrm>
            <a:custGeom>
              <a:avLst/>
              <a:gdLst/>
              <a:ahLst/>
              <a:cxnLst/>
              <a:rect l="l" t="t" r="r" b="b"/>
              <a:pathLst>
                <a:path w="1776509" h="747967">
                  <a:moveTo>
                    <a:pt x="0" y="0"/>
                  </a:moveTo>
                  <a:lnTo>
                    <a:pt x="1776509" y="0"/>
                  </a:lnTo>
                  <a:lnTo>
                    <a:pt x="1776509" y="747967"/>
                  </a:lnTo>
                  <a:lnTo>
                    <a:pt x="0" y="747967"/>
                  </a:lnTo>
                  <a:close/>
                </a:path>
              </a:pathLst>
            </a:custGeom>
            <a:solidFill>
              <a:srgbClr val="74D800"/>
            </a:solidFill>
          </p:spPr>
          <p:txBody>
            <a:bodyPr/>
            <a:lstStyle/>
            <a:p>
              <a:endParaRPr lang="en-US" dirty="0"/>
            </a:p>
          </p:txBody>
        </p:sp>
        <p:sp>
          <p:nvSpPr>
            <p:cNvPr id="10" name="TextBox 10"/>
            <p:cNvSpPr txBox="1"/>
            <p:nvPr/>
          </p:nvSpPr>
          <p:spPr>
            <a:xfrm>
              <a:off x="0" y="-57150"/>
              <a:ext cx="1776509" cy="805117"/>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280480" y="3144956"/>
            <a:ext cx="2317878" cy="1991926"/>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74D800"/>
            </a:solidFill>
            <a:ln w="123825" cap="sq">
              <a:solidFill>
                <a:srgbClr val="FFFFFF"/>
              </a:solidFill>
              <a:prstDash val="solid"/>
              <a:miter/>
            </a:ln>
          </p:spPr>
          <p:txBody>
            <a:bodyPr/>
            <a:lstStyle/>
            <a:p>
              <a:endParaRPr lang="en-US"/>
            </a:p>
          </p:txBody>
        </p:sp>
        <p:sp>
          <p:nvSpPr>
            <p:cNvPr id="16" name="TextBox 16"/>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057033" y="6478280"/>
            <a:ext cx="2317878" cy="1991926"/>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74D800"/>
            </a:solidFill>
            <a:ln w="123825" cap="sq">
              <a:solidFill>
                <a:srgbClr val="FFFFFF"/>
              </a:solidFill>
              <a:prstDash val="solid"/>
              <a:miter/>
            </a:ln>
          </p:spPr>
          <p:txBody>
            <a:bodyPr/>
            <a:lstStyle/>
            <a:p>
              <a:endParaRPr lang="en-US"/>
            </a:p>
          </p:txBody>
        </p:sp>
        <p:sp>
          <p:nvSpPr>
            <p:cNvPr id="19" name="TextBox 19"/>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4877635" y="4680359"/>
            <a:ext cx="2317878" cy="2495603"/>
            <a:chOff x="-51243" y="-176622"/>
            <a:chExt cx="812800" cy="875122"/>
          </a:xfrm>
        </p:grpSpPr>
        <p:sp>
          <p:nvSpPr>
            <p:cNvPr id="21" name="Freeform 21"/>
            <p:cNvSpPr/>
            <p:nvPr/>
          </p:nvSpPr>
          <p:spPr>
            <a:xfrm>
              <a:off x="-51243" y="-176622"/>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74D800"/>
            </a:solidFill>
            <a:ln w="123825" cap="sq">
              <a:solidFill>
                <a:srgbClr val="FFFFFF"/>
              </a:solidFill>
              <a:prstDash val="solid"/>
              <a:miter/>
            </a:ln>
          </p:spPr>
          <p:txBody>
            <a:bodyPr/>
            <a:lstStyle/>
            <a:p>
              <a:endParaRPr lang="en-US" dirty="0"/>
            </a:p>
          </p:txBody>
        </p:sp>
        <p:sp>
          <p:nvSpPr>
            <p:cNvPr id="22" name="TextBox 22"/>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15201028" y="6668381"/>
            <a:ext cx="1665975" cy="2154902"/>
          </a:xfrm>
          <a:prstGeom prst="rect">
            <a:avLst/>
          </a:prstGeom>
        </p:spPr>
        <p:txBody>
          <a:bodyPr lIns="50800" tIns="50800" rIns="50800" bIns="50800" rtlCol="0" anchor="ctr"/>
          <a:lstStyle/>
          <a:p>
            <a:pPr algn="ctr">
              <a:lnSpc>
                <a:spcPts val="2659"/>
              </a:lnSpc>
            </a:pPr>
            <a:endParaRPr/>
          </a:p>
        </p:txBody>
      </p:sp>
      <p:sp>
        <p:nvSpPr>
          <p:cNvPr id="30" name="TextBox 30"/>
          <p:cNvSpPr txBox="1"/>
          <p:nvPr/>
        </p:nvSpPr>
        <p:spPr>
          <a:xfrm>
            <a:off x="4348988" y="1019175"/>
            <a:ext cx="9590024" cy="1308050"/>
          </a:xfrm>
          <a:prstGeom prst="rect">
            <a:avLst/>
          </a:prstGeom>
        </p:spPr>
        <p:txBody>
          <a:bodyPr lIns="0" tIns="0" rIns="0" bIns="0" rtlCol="0" anchor="t">
            <a:spAutoFit/>
          </a:bodyPr>
          <a:lstStyle/>
          <a:p>
            <a:pPr algn="ctr">
              <a:lnSpc>
                <a:spcPts val="5084"/>
              </a:lnSpc>
            </a:pPr>
            <a:r>
              <a:rPr lang="en-US" sz="4499" b="1" spc="-134" dirty="0">
                <a:solidFill>
                  <a:srgbClr val="FFFFFF"/>
                </a:solidFill>
                <a:latin typeface="Poppins Bold"/>
                <a:ea typeface="Poppins Bold"/>
                <a:cs typeface="Poppins Bold"/>
                <a:sym typeface="Poppins Bold"/>
              </a:rPr>
              <a:t>Sensitivity in Managing the People of our Church</a:t>
            </a:r>
          </a:p>
        </p:txBody>
      </p:sp>
      <p:sp>
        <p:nvSpPr>
          <p:cNvPr id="34" name="TextBox 34"/>
          <p:cNvSpPr txBox="1"/>
          <p:nvPr/>
        </p:nvSpPr>
        <p:spPr>
          <a:xfrm>
            <a:off x="9606959" y="7377212"/>
            <a:ext cx="5044670" cy="256480"/>
          </a:xfrm>
          <a:prstGeom prst="rect">
            <a:avLst/>
          </a:prstGeom>
        </p:spPr>
        <p:txBody>
          <a:bodyPr lIns="0" tIns="0" rIns="0" bIns="0" rtlCol="0" anchor="t">
            <a:spAutoFit/>
          </a:bodyPr>
          <a:lstStyle/>
          <a:p>
            <a:pPr>
              <a:lnSpc>
                <a:spcPts val="2022"/>
              </a:lnSpc>
            </a:pPr>
            <a:r>
              <a:rPr lang="en-US" sz="1699" dirty="0">
                <a:solidFill>
                  <a:srgbClr val="212937"/>
                </a:solidFill>
                <a:latin typeface="Poppins"/>
                <a:ea typeface="Poppins"/>
                <a:cs typeface="Poppins"/>
                <a:sym typeface="Poppins"/>
              </a:rPr>
              <a:t> .</a:t>
            </a:r>
          </a:p>
        </p:txBody>
      </p:sp>
      <p:sp>
        <p:nvSpPr>
          <p:cNvPr id="35" name="TextBox 35"/>
          <p:cNvSpPr txBox="1"/>
          <p:nvPr/>
        </p:nvSpPr>
        <p:spPr>
          <a:xfrm>
            <a:off x="3903528" y="3961469"/>
            <a:ext cx="4829681" cy="372218"/>
          </a:xfrm>
          <a:prstGeom prst="rect">
            <a:avLst/>
          </a:prstGeom>
        </p:spPr>
        <p:txBody>
          <a:bodyPr lIns="0" tIns="0" rIns="0" bIns="0" rtlCol="0" anchor="t">
            <a:spAutoFit/>
          </a:bodyPr>
          <a:lstStyle/>
          <a:p>
            <a:pPr algn="l">
              <a:lnSpc>
                <a:spcPts val="2937"/>
              </a:lnSpc>
            </a:pPr>
            <a:r>
              <a:rPr lang="en-US" sz="2599" b="1" spc="-77" dirty="0">
                <a:solidFill>
                  <a:srgbClr val="212937"/>
                </a:solidFill>
                <a:latin typeface="Poppins Bold"/>
                <a:ea typeface="Poppins Bold"/>
                <a:cs typeface="Poppins Bold"/>
                <a:sym typeface="Poppins Bold"/>
              </a:rPr>
              <a:t>Sensitivity in the Workplace</a:t>
            </a:r>
          </a:p>
        </p:txBody>
      </p:sp>
      <p:sp>
        <p:nvSpPr>
          <p:cNvPr id="36" name="TextBox 36"/>
          <p:cNvSpPr txBox="1"/>
          <p:nvPr/>
        </p:nvSpPr>
        <p:spPr>
          <a:xfrm>
            <a:off x="10434209" y="5502588"/>
            <a:ext cx="3350149" cy="372218"/>
          </a:xfrm>
          <a:prstGeom prst="rect">
            <a:avLst/>
          </a:prstGeom>
        </p:spPr>
        <p:txBody>
          <a:bodyPr lIns="0" tIns="0" rIns="0" bIns="0" rtlCol="0" anchor="t">
            <a:spAutoFit/>
          </a:bodyPr>
          <a:lstStyle/>
          <a:p>
            <a:pPr algn="r">
              <a:lnSpc>
                <a:spcPts val="2937"/>
              </a:lnSpc>
            </a:pPr>
            <a:r>
              <a:rPr lang="en-US" sz="2599" b="1" spc="-77" dirty="0">
                <a:solidFill>
                  <a:srgbClr val="212937"/>
                </a:solidFill>
                <a:latin typeface="Poppins Bold"/>
                <a:ea typeface="Poppins Bold"/>
                <a:cs typeface="Poppins Bold"/>
                <a:sym typeface="Poppins Bold"/>
              </a:rPr>
              <a:t>Sexual Misconduct</a:t>
            </a:r>
          </a:p>
        </p:txBody>
      </p:sp>
      <p:sp>
        <p:nvSpPr>
          <p:cNvPr id="37" name="TextBox 37"/>
          <p:cNvSpPr txBox="1"/>
          <p:nvPr/>
        </p:nvSpPr>
        <p:spPr>
          <a:xfrm>
            <a:off x="3640244" y="7175962"/>
            <a:ext cx="5647725" cy="372218"/>
          </a:xfrm>
          <a:prstGeom prst="rect">
            <a:avLst/>
          </a:prstGeom>
        </p:spPr>
        <p:txBody>
          <a:bodyPr wrap="square" lIns="0" tIns="0" rIns="0" bIns="0" rtlCol="0" anchor="t">
            <a:spAutoFit/>
          </a:bodyPr>
          <a:lstStyle/>
          <a:p>
            <a:pPr algn="l">
              <a:lnSpc>
                <a:spcPts val="2937"/>
              </a:lnSpc>
            </a:pPr>
            <a:r>
              <a:rPr lang="en-US" sz="2599" b="1" spc="-77" dirty="0">
                <a:solidFill>
                  <a:srgbClr val="212937"/>
                </a:solidFill>
                <a:latin typeface="Poppins Bold"/>
                <a:ea typeface="Poppins Bold"/>
                <a:cs typeface="Poppins Bold"/>
                <a:sym typeface="Poppins Bold"/>
              </a:rPr>
              <a:t>Mistreatment &amp; Verbal Abuse</a:t>
            </a:r>
          </a:p>
        </p:txBody>
      </p:sp>
      <p:sp>
        <p:nvSpPr>
          <p:cNvPr id="38" name="TextBox 38"/>
          <p:cNvSpPr txBox="1"/>
          <p:nvPr/>
        </p:nvSpPr>
        <p:spPr>
          <a:xfrm>
            <a:off x="9317166" y="6782598"/>
            <a:ext cx="5334463" cy="372218"/>
          </a:xfrm>
          <a:prstGeom prst="rect">
            <a:avLst/>
          </a:prstGeom>
        </p:spPr>
        <p:txBody>
          <a:bodyPr lIns="0" tIns="0" rIns="0" bIns="0" rtlCol="0" anchor="t">
            <a:spAutoFit/>
          </a:bodyPr>
          <a:lstStyle/>
          <a:p>
            <a:pPr algn="r">
              <a:lnSpc>
                <a:spcPts val="2937"/>
              </a:lnSpc>
            </a:pPr>
            <a:r>
              <a:rPr lang="en-US" sz="2599" b="1" spc="-77" dirty="0">
                <a:solidFill>
                  <a:srgbClr val="212937"/>
                </a:solidFill>
                <a:latin typeface="Poppins Bold"/>
                <a:ea typeface="Poppins Bold"/>
                <a:cs typeface="Poppins Bold"/>
                <a:sym typeface="Poppins Bold"/>
              </a:rPr>
              <a:t>Why is this important?</a:t>
            </a:r>
          </a:p>
        </p:txBody>
      </p:sp>
      <p:pic>
        <p:nvPicPr>
          <p:cNvPr id="42" name="Graphic 41" descr="Gavel outline">
            <a:extLst>
              <a:ext uri="{FF2B5EF4-FFF2-40B4-BE49-F238E27FC236}">
                <a16:creationId xmlns:a16="http://schemas.microsoft.com/office/drawing/2014/main" id="{EE0B57B7-E357-F497-102C-8BC813C06B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5084" y="3622485"/>
            <a:ext cx="914400" cy="914400"/>
          </a:xfrm>
          <a:prstGeom prst="rect">
            <a:avLst/>
          </a:prstGeom>
        </p:spPr>
      </p:pic>
      <p:pic>
        <p:nvPicPr>
          <p:cNvPr id="44" name="Graphic 43" descr="Handcuffs outline">
            <a:extLst>
              <a:ext uri="{FF2B5EF4-FFF2-40B4-BE49-F238E27FC236}">
                <a16:creationId xmlns:a16="http://schemas.microsoft.com/office/drawing/2014/main" id="{5335155A-CCD8-0A71-1A70-7E6A5ACC39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69148" y="5143500"/>
            <a:ext cx="914400" cy="914400"/>
          </a:xfrm>
          <a:prstGeom prst="rect">
            <a:avLst/>
          </a:prstGeom>
        </p:spPr>
      </p:pic>
      <p:pic>
        <p:nvPicPr>
          <p:cNvPr id="46" name="Graphic 45" descr="Scales of justice outline">
            <a:extLst>
              <a:ext uri="{FF2B5EF4-FFF2-40B4-BE49-F238E27FC236}">
                <a16:creationId xmlns:a16="http://schemas.microsoft.com/office/drawing/2014/main" id="{F9F8AAF3-9D46-4510-975F-987176ED9D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511913" y="7288632"/>
            <a:ext cx="914400" cy="914400"/>
          </a:xfrm>
          <a:prstGeom prst="rect">
            <a:avLst/>
          </a:prstGeom>
        </p:spPr>
      </p:pic>
      <p:pic>
        <p:nvPicPr>
          <p:cNvPr id="48" name="Graphic 47" descr="Director's Chair outline">
            <a:extLst>
              <a:ext uri="{FF2B5EF4-FFF2-40B4-BE49-F238E27FC236}">
                <a16:creationId xmlns:a16="http://schemas.microsoft.com/office/drawing/2014/main" id="{39B7A034-6459-0B2C-33A7-19A9672F10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82517" y="7017043"/>
            <a:ext cx="914400"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E5FAB-6D48-421A-96BD-77D1728CC1FC}"/>
              </a:ext>
            </a:extLst>
          </p:cNvPr>
          <p:cNvSpPr>
            <a:spLocks noGrp="1"/>
          </p:cNvSpPr>
          <p:nvPr>
            <p:ph idx="1"/>
          </p:nvPr>
        </p:nvSpPr>
        <p:spPr>
          <a:xfrm>
            <a:off x="1676400" y="1943100"/>
            <a:ext cx="6477000" cy="4525963"/>
          </a:xfrm>
        </p:spPr>
        <p:txBody>
          <a:bodyPr/>
          <a:lstStyle/>
          <a:p>
            <a:r>
              <a:rPr lang="en-US" dirty="0"/>
              <a:t>Wikipedia</a:t>
            </a:r>
          </a:p>
          <a:p>
            <a:pPr marL="0" indent="0">
              <a:buNone/>
            </a:pPr>
            <a:r>
              <a:rPr lang="en-US" dirty="0"/>
              <a:t>Abuse is the improper usage or treatment of a thing/person, often to unfairly or improperly gain benefit. </a:t>
            </a:r>
          </a:p>
        </p:txBody>
      </p:sp>
      <p:sp>
        <p:nvSpPr>
          <p:cNvPr id="4" name="Title 1">
            <a:extLst>
              <a:ext uri="{FF2B5EF4-FFF2-40B4-BE49-F238E27FC236}">
                <a16:creationId xmlns:a16="http://schemas.microsoft.com/office/drawing/2014/main" id="{9FC779A7-E40F-4F84-8968-8AEC0AB6678D}"/>
              </a:ext>
            </a:extLst>
          </p:cNvPr>
          <p:cNvSpPr txBox="1">
            <a:spLocks/>
          </p:cNvSpPr>
          <p:nvPr/>
        </p:nvSpPr>
        <p:spPr>
          <a:xfrm>
            <a:off x="9176657" y="7239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Types of Abuse</a:t>
            </a:r>
            <a:endParaRPr lang="en-US" dirty="0"/>
          </a:p>
        </p:txBody>
      </p:sp>
      <p:sp>
        <p:nvSpPr>
          <p:cNvPr id="5" name="Title 1">
            <a:extLst>
              <a:ext uri="{FF2B5EF4-FFF2-40B4-BE49-F238E27FC236}">
                <a16:creationId xmlns:a16="http://schemas.microsoft.com/office/drawing/2014/main" id="{2A246956-5241-8583-6879-D2E2D2E57E3B}"/>
              </a:ext>
            </a:extLst>
          </p:cNvPr>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Abuse</a:t>
            </a:r>
          </a:p>
        </p:txBody>
      </p:sp>
      <p:graphicFrame>
        <p:nvGraphicFramePr>
          <p:cNvPr id="17" name="Content Placeholder 2">
            <a:extLst>
              <a:ext uri="{FF2B5EF4-FFF2-40B4-BE49-F238E27FC236}">
                <a16:creationId xmlns:a16="http://schemas.microsoft.com/office/drawing/2014/main" id="{A441BD97-275F-503F-1D59-74E8818439B1}"/>
              </a:ext>
            </a:extLst>
          </p:cNvPr>
          <p:cNvGraphicFramePr/>
          <p:nvPr>
            <p:extLst>
              <p:ext uri="{D42A27DB-BD31-4B8C-83A1-F6EECF244321}">
                <p14:modId xmlns:p14="http://schemas.microsoft.com/office/powerpoint/2010/main" val="419862431"/>
              </p:ext>
            </p:extLst>
          </p:nvPr>
        </p:nvGraphicFramePr>
        <p:xfrm>
          <a:off x="10439400" y="2171700"/>
          <a:ext cx="6629400" cy="769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341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A5E2-3297-4873-B709-E11F8813A64B}"/>
              </a:ext>
            </a:extLst>
          </p:cNvPr>
          <p:cNvSpPr>
            <a:spLocks noGrp="1"/>
          </p:cNvSpPr>
          <p:nvPr>
            <p:ph type="title"/>
          </p:nvPr>
        </p:nvSpPr>
        <p:spPr/>
        <p:txBody>
          <a:bodyPr/>
          <a:lstStyle/>
          <a:p>
            <a:r>
              <a:rPr lang="en-US" dirty="0"/>
              <a:t>Types of Harassment</a:t>
            </a:r>
          </a:p>
        </p:txBody>
      </p:sp>
      <p:sp>
        <p:nvSpPr>
          <p:cNvPr id="3" name="Content Placeholder 2">
            <a:extLst>
              <a:ext uri="{FF2B5EF4-FFF2-40B4-BE49-F238E27FC236}">
                <a16:creationId xmlns:a16="http://schemas.microsoft.com/office/drawing/2014/main" id="{46D9413F-537A-40F9-B592-871FA6A57981}"/>
              </a:ext>
            </a:extLst>
          </p:cNvPr>
          <p:cNvSpPr>
            <a:spLocks noGrp="1"/>
          </p:cNvSpPr>
          <p:nvPr>
            <p:ph idx="1"/>
          </p:nvPr>
        </p:nvSpPr>
        <p:spPr/>
        <p:txBody>
          <a:bodyPr/>
          <a:lstStyle/>
          <a:p>
            <a:r>
              <a:rPr lang="en-US" dirty="0"/>
              <a:t>Quid pro quo</a:t>
            </a:r>
          </a:p>
          <a:p>
            <a:r>
              <a:rPr lang="en-US" dirty="0"/>
              <a:t>Hostile Environment</a:t>
            </a:r>
          </a:p>
          <a:p>
            <a:endParaRPr lang="en-US" dirty="0"/>
          </a:p>
          <a:p>
            <a:pPr marL="0" indent="0">
              <a:buNone/>
            </a:pPr>
            <a:r>
              <a:rPr lang="en-US" i="1" dirty="0"/>
              <a:t>Any of these can be verbal, nonverbal, or physical.</a:t>
            </a:r>
          </a:p>
          <a:p>
            <a:pPr marL="0" indent="0">
              <a:buNone/>
            </a:pPr>
            <a:r>
              <a:rPr lang="en-US" i="1" dirty="0"/>
              <a:t>This can be man to woman, woman to man, girl to girl, boy to boy, etc. </a:t>
            </a:r>
          </a:p>
          <a:p>
            <a:pPr marL="0" indent="0">
              <a:buNone/>
            </a:pPr>
            <a:endParaRPr lang="en-US" i="1" dirty="0"/>
          </a:p>
        </p:txBody>
      </p:sp>
    </p:spTree>
    <p:extLst>
      <p:ext uri="{BB962C8B-B14F-4D97-AF65-F5344CB8AC3E}">
        <p14:creationId xmlns:p14="http://schemas.microsoft.com/office/powerpoint/2010/main" val="2431276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B713-2970-432E-91B4-590437BF00E3}"/>
              </a:ext>
            </a:extLst>
          </p:cNvPr>
          <p:cNvSpPr>
            <a:spLocks noGrp="1"/>
          </p:cNvSpPr>
          <p:nvPr>
            <p:ph type="title"/>
          </p:nvPr>
        </p:nvSpPr>
        <p:spPr/>
        <p:txBody>
          <a:bodyPr/>
          <a:lstStyle/>
          <a:p>
            <a:r>
              <a:rPr lang="en-US" dirty="0"/>
              <a:t>Hazing and/or Initiation </a:t>
            </a:r>
          </a:p>
        </p:txBody>
      </p:sp>
      <p:sp>
        <p:nvSpPr>
          <p:cNvPr id="3" name="Content Placeholder 2">
            <a:extLst>
              <a:ext uri="{FF2B5EF4-FFF2-40B4-BE49-F238E27FC236}">
                <a16:creationId xmlns:a16="http://schemas.microsoft.com/office/drawing/2014/main" id="{6A850A90-2F94-4ED1-AC53-7D08BF62FCB9}"/>
              </a:ext>
            </a:extLst>
          </p:cNvPr>
          <p:cNvSpPr>
            <a:spLocks noGrp="1"/>
          </p:cNvSpPr>
          <p:nvPr>
            <p:ph idx="1"/>
          </p:nvPr>
        </p:nvSpPr>
        <p:spPr/>
        <p:txBody>
          <a:bodyPr/>
          <a:lstStyle/>
          <a:p>
            <a:r>
              <a:rPr lang="en-US" dirty="0"/>
              <a:t>Illegal</a:t>
            </a:r>
          </a:p>
          <a:p>
            <a:r>
              <a:rPr lang="en-US" dirty="0"/>
              <a:t>Must be reported</a:t>
            </a:r>
          </a:p>
          <a:p>
            <a:r>
              <a:rPr lang="en-US" dirty="0"/>
              <a:t>Can be in any group of more than 2 </a:t>
            </a:r>
          </a:p>
        </p:txBody>
      </p:sp>
    </p:spTree>
    <p:extLst>
      <p:ext uri="{BB962C8B-B14F-4D97-AF65-F5344CB8AC3E}">
        <p14:creationId xmlns:p14="http://schemas.microsoft.com/office/powerpoint/2010/main" val="71902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3CB2B-1E26-4C64-95DF-FBE827CD680F}"/>
              </a:ext>
            </a:extLst>
          </p:cNvPr>
          <p:cNvSpPr>
            <a:spLocks noGrp="1"/>
          </p:cNvSpPr>
          <p:nvPr>
            <p:ph type="title"/>
          </p:nvPr>
        </p:nvSpPr>
        <p:spPr>
          <a:xfrm>
            <a:off x="1447182" y="1206499"/>
            <a:ext cx="5087850" cy="7874001"/>
          </a:xfrm>
        </p:spPr>
        <p:txBody>
          <a:bodyPr>
            <a:normAutofit/>
          </a:bodyPr>
          <a:lstStyle/>
          <a:p>
            <a:pPr algn="r"/>
            <a:r>
              <a:rPr lang="en-US" dirty="0">
                <a:solidFill>
                  <a:schemeClr val="tx1"/>
                </a:solidFill>
              </a:rPr>
              <a:t>Reporting is Mandatory</a:t>
            </a:r>
          </a:p>
        </p:txBody>
      </p:sp>
      <p:sp>
        <p:nvSpPr>
          <p:cNvPr id="3" name="Content Placeholder 2">
            <a:extLst>
              <a:ext uri="{FF2B5EF4-FFF2-40B4-BE49-F238E27FC236}">
                <a16:creationId xmlns:a16="http://schemas.microsoft.com/office/drawing/2014/main" id="{2167EA38-7DB1-4D9D-B677-15A5BF20A0A2}"/>
              </a:ext>
            </a:extLst>
          </p:cNvPr>
          <p:cNvSpPr>
            <a:spLocks noGrp="1"/>
          </p:cNvSpPr>
          <p:nvPr>
            <p:ph idx="1"/>
          </p:nvPr>
        </p:nvSpPr>
        <p:spPr>
          <a:xfrm>
            <a:off x="7426572" y="1206499"/>
            <a:ext cx="9459004" cy="7874001"/>
          </a:xfrm>
        </p:spPr>
        <p:txBody>
          <a:bodyPr anchor="ctr">
            <a:normAutofit/>
          </a:bodyPr>
          <a:lstStyle/>
          <a:p>
            <a:r>
              <a:rPr lang="en-US" dirty="0"/>
              <a:t>If you see something, say something--- to the proper authority</a:t>
            </a:r>
          </a:p>
          <a:p>
            <a:pPr lvl="1"/>
            <a:r>
              <a:rPr lang="en-US" dirty="0"/>
              <a:t>Identified Leaders (like you)</a:t>
            </a:r>
          </a:p>
          <a:p>
            <a:pPr lvl="1"/>
            <a:r>
              <a:rPr lang="en-US" dirty="0"/>
              <a:t>Pastor</a:t>
            </a:r>
          </a:p>
          <a:p>
            <a:pPr lvl="1"/>
            <a:r>
              <a:rPr lang="en-US" dirty="0"/>
              <a:t>Minister</a:t>
            </a:r>
          </a:p>
          <a:p>
            <a:pPr lvl="1"/>
            <a:r>
              <a:rPr lang="en-US" dirty="0"/>
              <a:t>Apostolic Assembly</a:t>
            </a:r>
          </a:p>
          <a:p>
            <a:pPr lvl="1"/>
            <a:r>
              <a:rPr lang="en-US" dirty="0"/>
              <a:t>Authority Figure </a:t>
            </a:r>
          </a:p>
          <a:p>
            <a:pPr marL="685800" lvl="1"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197996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3CB2B-1E26-4C64-95DF-FBE827CD680F}"/>
              </a:ext>
            </a:extLst>
          </p:cNvPr>
          <p:cNvSpPr>
            <a:spLocks noGrp="1"/>
          </p:cNvSpPr>
          <p:nvPr>
            <p:ph type="title"/>
          </p:nvPr>
        </p:nvSpPr>
        <p:spPr>
          <a:xfrm>
            <a:off x="1447182" y="1206499"/>
            <a:ext cx="5087850" cy="7874001"/>
          </a:xfrm>
        </p:spPr>
        <p:txBody>
          <a:bodyPr>
            <a:normAutofit/>
          </a:bodyPr>
          <a:lstStyle/>
          <a:p>
            <a:pPr algn="r"/>
            <a:r>
              <a:rPr lang="en-US" dirty="0">
                <a:solidFill>
                  <a:schemeClr val="tx1"/>
                </a:solidFill>
              </a:rPr>
              <a:t>Reporting is Mandatory</a:t>
            </a:r>
            <a:endParaRPr lang="en-US" dirty="0">
              <a:solidFill>
                <a:srgbClr val="FFFFFF"/>
              </a:solidFill>
            </a:endParaRPr>
          </a:p>
        </p:txBody>
      </p:sp>
      <p:sp>
        <p:nvSpPr>
          <p:cNvPr id="3" name="Content Placeholder 2">
            <a:extLst>
              <a:ext uri="{FF2B5EF4-FFF2-40B4-BE49-F238E27FC236}">
                <a16:creationId xmlns:a16="http://schemas.microsoft.com/office/drawing/2014/main" id="{2167EA38-7DB1-4D9D-B677-15A5BF20A0A2}"/>
              </a:ext>
            </a:extLst>
          </p:cNvPr>
          <p:cNvSpPr>
            <a:spLocks noGrp="1"/>
          </p:cNvSpPr>
          <p:nvPr>
            <p:ph idx="1"/>
          </p:nvPr>
        </p:nvSpPr>
        <p:spPr>
          <a:xfrm>
            <a:off x="7426572" y="1206499"/>
            <a:ext cx="9459004" cy="7874001"/>
          </a:xfrm>
        </p:spPr>
        <p:txBody>
          <a:bodyPr anchor="ctr">
            <a:normAutofit/>
          </a:bodyPr>
          <a:lstStyle/>
          <a:p>
            <a:r>
              <a:rPr lang="en-US" dirty="0"/>
              <a:t>If you see something, say something--- to the proper authority</a:t>
            </a:r>
          </a:p>
          <a:p>
            <a:r>
              <a:rPr lang="en-US" dirty="0"/>
              <a:t>If someone reports it to you… do NOT ignore</a:t>
            </a:r>
          </a:p>
          <a:p>
            <a:pPr lvl="1"/>
            <a:r>
              <a:rPr lang="en-US" dirty="0"/>
              <a:t>You are not authorized to determine what is/is not harassment</a:t>
            </a:r>
          </a:p>
          <a:p>
            <a:pPr lvl="1"/>
            <a:r>
              <a:rPr lang="en-US" dirty="0"/>
              <a:t>Talk to the possible victim</a:t>
            </a:r>
          </a:p>
          <a:p>
            <a:pPr lvl="1"/>
            <a:r>
              <a:rPr lang="en-US" dirty="0"/>
              <a:t>We are obligated to keep a safe and zero-tolerance environment</a:t>
            </a:r>
          </a:p>
          <a:p>
            <a:pPr lvl="1"/>
            <a:r>
              <a:rPr lang="en-US" dirty="0"/>
              <a:t>Personal Liability &amp; Organizational Liability</a:t>
            </a:r>
          </a:p>
          <a:p>
            <a:endParaRPr lang="en-US" dirty="0"/>
          </a:p>
          <a:p>
            <a:endParaRPr lang="en-US" dirty="0"/>
          </a:p>
        </p:txBody>
      </p:sp>
    </p:spTree>
    <p:extLst>
      <p:ext uri="{BB962C8B-B14F-4D97-AF65-F5344CB8AC3E}">
        <p14:creationId xmlns:p14="http://schemas.microsoft.com/office/powerpoint/2010/main" val="1818092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E87B-2D36-451C-AB03-865E011411D7}"/>
              </a:ext>
            </a:extLst>
          </p:cNvPr>
          <p:cNvSpPr>
            <a:spLocks noGrp="1"/>
          </p:cNvSpPr>
          <p:nvPr>
            <p:ph type="title"/>
          </p:nvPr>
        </p:nvSpPr>
        <p:spPr>
          <a:xfrm>
            <a:off x="1447182" y="1206499"/>
            <a:ext cx="5087850" cy="7874001"/>
          </a:xfrm>
        </p:spPr>
        <p:txBody>
          <a:bodyPr>
            <a:normAutofit/>
          </a:bodyPr>
          <a:lstStyle/>
          <a:p>
            <a:pPr algn="r"/>
            <a:r>
              <a:rPr lang="en-US" dirty="0">
                <a:solidFill>
                  <a:srgbClr val="FFFFFF"/>
                </a:solidFill>
              </a:rPr>
              <a:t>Reporting is </a:t>
            </a:r>
            <a:r>
              <a:rPr lang="en-US" dirty="0">
                <a:solidFill>
                  <a:schemeClr val="tx1"/>
                </a:solidFill>
              </a:rPr>
              <a:t>Reporting is Mandatory</a:t>
            </a:r>
            <a:endParaRPr lang="en-US" dirty="0">
              <a:solidFill>
                <a:srgbClr val="FFFFFF"/>
              </a:solidFill>
            </a:endParaRPr>
          </a:p>
        </p:txBody>
      </p:sp>
      <p:sp>
        <p:nvSpPr>
          <p:cNvPr id="3" name="Content Placeholder 2">
            <a:extLst>
              <a:ext uri="{FF2B5EF4-FFF2-40B4-BE49-F238E27FC236}">
                <a16:creationId xmlns:a16="http://schemas.microsoft.com/office/drawing/2014/main" id="{8F85912D-09B3-4E4D-A55D-D1BF89917903}"/>
              </a:ext>
            </a:extLst>
          </p:cNvPr>
          <p:cNvSpPr>
            <a:spLocks noGrp="1"/>
          </p:cNvSpPr>
          <p:nvPr>
            <p:ph idx="1"/>
          </p:nvPr>
        </p:nvSpPr>
        <p:spPr>
          <a:xfrm>
            <a:off x="7426572" y="1206499"/>
            <a:ext cx="9459004" cy="7874001"/>
          </a:xfrm>
        </p:spPr>
        <p:txBody>
          <a:bodyPr anchor="ctr">
            <a:normAutofit/>
          </a:bodyPr>
          <a:lstStyle/>
          <a:p>
            <a:r>
              <a:rPr lang="en-US" dirty="0"/>
              <a:t>You do not have an option.</a:t>
            </a:r>
          </a:p>
          <a:p>
            <a:r>
              <a:rPr lang="en-US" dirty="0"/>
              <a:t>Information that will help (but is not necessary):</a:t>
            </a:r>
          </a:p>
          <a:p>
            <a:pPr lvl="1"/>
            <a:r>
              <a:rPr lang="en-US" dirty="0"/>
              <a:t>Name of Victim</a:t>
            </a:r>
          </a:p>
          <a:p>
            <a:pPr lvl="1"/>
            <a:r>
              <a:rPr lang="en-US" dirty="0"/>
              <a:t>Name of Alleged Abuser</a:t>
            </a:r>
          </a:p>
          <a:p>
            <a:pPr lvl="1"/>
            <a:r>
              <a:rPr lang="en-US" dirty="0"/>
              <a:t>Address/Phone Number</a:t>
            </a:r>
          </a:p>
          <a:p>
            <a:pPr lvl="1"/>
            <a:r>
              <a:rPr lang="en-US" dirty="0"/>
              <a:t>Siblings/family members</a:t>
            </a:r>
          </a:p>
          <a:p>
            <a:pPr lvl="1"/>
            <a:r>
              <a:rPr lang="en-US" dirty="0"/>
              <a:t>Description of the Outcry or situation</a:t>
            </a:r>
          </a:p>
          <a:p>
            <a:pPr lvl="1"/>
            <a:r>
              <a:rPr lang="en-US" b="1" dirty="0"/>
              <a:t>Is this person in immediate danger of continued abuse?</a:t>
            </a:r>
          </a:p>
        </p:txBody>
      </p:sp>
    </p:spTree>
    <p:extLst>
      <p:ext uri="{BB962C8B-B14F-4D97-AF65-F5344CB8AC3E}">
        <p14:creationId xmlns:p14="http://schemas.microsoft.com/office/powerpoint/2010/main" val="1118013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9421-24B6-5475-604C-A07559E367D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F03128F-E14D-5100-7127-A0AFC20081A1}"/>
              </a:ext>
            </a:extLst>
          </p:cNvPr>
          <p:cNvSpPr/>
          <p:nvPr/>
        </p:nvSpPr>
        <p:spPr>
          <a:xfrm flipH="1" flipV="1">
            <a:off x="9239250" y="-1528555"/>
            <a:ext cx="8115300" cy="15133427"/>
          </a:xfrm>
          <a:custGeom>
            <a:avLst/>
            <a:gdLst/>
            <a:ahLst/>
            <a:cxnLst/>
            <a:rect l="l" t="t" r="r" b="b"/>
            <a:pathLst>
              <a:path w="8115300" h="15133427">
                <a:moveTo>
                  <a:pt x="8115300" y="15133427"/>
                </a:moveTo>
                <a:lnTo>
                  <a:pt x="0" y="15133427"/>
                </a:lnTo>
                <a:lnTo>
                  <a:pt x="0" y="0"/>
                </a:lnTo>
                <a:lnTo>
                  <a:pt x="8115300" y="0"/>
                </a:lnTo>
                <a:lnTo>
                  <a:pt x="8115300" y="15133427"/>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0E009261-D483-2C52-1012-D514C5E7B929}"/>
              </a:ext>
            </a:extLst>
          </p:cNvPr>
          <p:cNvGrpSpPr/>
          <p:nvPr/>
        </p:nvGrpSpPr>
        <p:grpSpPr>
          <a:xfrm>
            <a:off x="11017673" y="0"/>
            <a:ext cx="7270327" cy="10285455"/>
            <a:chOff x="0" y="0"/>
            <a:chExt cx="23612297" cy="33404721"/>
          </a:xfrm>
        </p:grpSpPr>
        <p:sp>
          <p:nvSpPr>
            <p:cNvPr id="4" name="Freeform 4">
              <a:extLst>
                <a:ext uri="{FF2B5EF4-FFF2-40B4-BE49-F238E27FC236}">
                  <a16:creationId xmlns:a16="http://schemas.microsoft.com/office/drawing/2014/main" id="{42E2E700-52B2-66A4-D9FA-1DE1FAC560B6}"/>
                </a:ext>
              </a:extLst>
            </p:cNvPr>
            <p:cNvSpPr/>
            <p:nvPr/>
          </p:nvSpPr>
          <p:spPr>
            <a:xfrm>
              <a:off x="0" y="0"/>
              <a:ext cx="23612348" cy="33404683"/>
            </a:xfrm>
            <a:custGeom>
              <a:avLst/>
              <a:gdLst/>
              <a:ahLst/>
              <a:cxnLst/>
              <a:rect l="l" t="t" r="r" b="b"/>
              <a:pathLst>
                <a:path w="23612348" h="33404683">
                  <a:moveTo>
                    <a:pt x="15883889" y="0"/>
                  </a:moveTo>
                  <a:lnTo>
                    <a:pt x="0" y="27437842"/>
                  </a:lnTo>
                  <a:lnTo>
                    <a:pt x="3446018" y="33404683"/>
                  </a:lnTo>
                  <a:lnTo>
                    <a:pt x="23612348" y="33404683"/>
                  </a:lnTo>
                  <a:lnTo>
                    <a:pt x="23612348" y="0"/>
                  </a:lnTo>
                  <a:close/>
                </a:path>
              </a:pathLst>
            </a:custGeom>
            <a:blipFill>
              <a:blip r:embed="rId4"/>
              <a:stretch>
                <a:fillRect l="-29393" t="-4838" r="-54154" b="-24903"/>
              </a:stretch>
            </a:blipFill>
          </p:spPr>
          <p:txBody>
            <a:bodyPr/>
            <a:lstStyle/>
            <a:p>
              <a:endParaRPr lang="en-US"/>
            </a:p>
          </p:txBody>
        </p:sp>
      </p:grpSp>
      <p:grpSp>
        <p:nvGrpSpPr>
          <p:cNvPr id="5" name="Group 5">
            <a:extLst>
              <a:ext uri="{FF2B5EF4-FFF2-40B4-BE49-F238E27FC236}">
                <a16:creationId xmlns:a16="http://schemas.microsoft.com/office/drawing/2014/main" id="{CAAE16CB-0F71-737F-578C-2F835B88B8E4}"/>
              </a:ext>
            </a:extLst>
          </p:cNvPr>
          <p:cNvGrpSpPr/>
          <p:nvPr/>
        </p:nvGrpSpPr>
        <p:grpSpPr>
          <a:xfrm>
            <a:off x="1434043" y="4807622"/>
            <a:ext cx="6719357" cy="843452"/>
            <a:chOff x="0" y="0"/>
            <a:chExt cx="4562479" cy="698500"/>
          </a:xfrm>
        </p:grpSpPr>
        <p:sp>
          <p:nvSpPr>
            <p:cNvPr id="6" name="Freeform 6">
              <a:extLst>
                <a:ext uri="{FF2B5EF4-FFF2-40B4-BE49-F238E27FC236}">
                  <a16:creationId xmlns:a16="http://schemas.microsoft.com/office/drawing/2014/main" id="{0004C159-C65D-B29C-531A-3D91A7B1FF6F}"/>
                </a:ext>
              </a:extLst>
            </p:cNvPr>
            <p:cNvSpPr/>
            <p:nvPr/>
          </p:nvSpPr>
          <p:spPr>
            <a:xfrm>
              <a:off x="0" y="0"/>
              <a:ext cx="4562479" cy="698500"/>
            </a:xfrm>
            <a:custGeom>
              <a:avLst/>
              <a:gdLst/>
              <a:ahLst/>
              <a:cxnLst/>
              <a:rect l="l" t="t" r="r" b="b"/>
              <a:pathLst>
                <a:path w="4562479" h="698500">
                  <a:moveTo>
                    <a:pt x="4562479" y="349250"/>
                  </a:moveTo>
                  <a:lnTo>
                    <a:pt x="4359279" y="698500"/>
                  </a:lnTo>
                  <a:lnTo>
                    <a:pt x="203200" y="698500"/>
                  </a:lnTo>
                  <a:lnTo>
                    <a:pt x="0" y="349250"/>
                  </a:lnTo>
                  <a:lnTo>
                    <a:pt x="203200" y="0"/>
                  </a:lnTo>
                  <a:lnTo>
                    <a:pt x="4359279" y="0"/>
                  </a:lnTo>
                  <a:lnTo>
                    <a:pt x="4562479" y="349250"/>
                  </a:lnTo>
                  <a:close/>
                </a:path>
              </a:pathLst>
            </a:custGeom>
            <a:solidFill>
              <a:srgbClr val="212937"/>
            </a:solidFill>
            <a:ln w="85725" cap="sq">
              <a:solidFill>
                <a:srgbClr val="74D800"/>
              </a:solidFill>
              <a:prstDash val="solid"/>
              <a:miter/>
            </a:ln>
          </p:spPr>
          <p:txBody>
            <a:bodyPr/>
            <a:lstStyle/>
            <a:p>
              <a:endParaRPr lang="en-US" dirty="0"/>
            </a:p>
          </p:txBody>
        </p:sp>
        <p:sp>
          <p:nvSpPr>
            <p:cNvPr id="7" name="TextBox 7">
              <a:extLst>
                <a:ext uri="{FF2B5EF4-FFF2-40B4-BE49-F238E27FC236}">
                  <a16:creationId xmlns:a16="http://schemas.microsoft.com/office/drawing/2014/main" id="{88A79CF2-EF8B-8F93-A207-80D71EC60A90}"/>
                </a:ext>
              </a:extLst>
            </p:cNvPr>
            <p:cNvSpPr txBox="1"/>
            <p:nvPr/>
          </p:nvSpPr>
          <p:spPr>
            <a:xfrm>
              <a:off x="114300" y="-57150"/>
              <a:ext cx="4333879" cy="755650"/>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B9F10274-1F2C-0347-E49A-4C6BDB4A4D44}"/>
              </a:ext>
            </a:extLst>
          </p:cNvPr>
          <p:cNvGrpSpPr/>
          <p:nvPr/>
        </p:nvGrpSpPr>
        <p:grpSpPr>
          <a:xfrm>
            <a:off x="1434043" y="7163529"/>
            <a:ext cx="6719357" cy="843452"/>
            <a:chOff x="0" y="0"/>
            <a:chExt cx="4562479" cy="698500"/>
          </a:xfrm>
        </p:grpSpPr>
        <p:sp>
          <p:nvSpPr>
            <p:cNvPr id="9" name="Freeform 9">
              <a:extLst>
                <a:ext uri="{FF2B5EF4-FFF2-40B4-BE49-F238E27FC236}">
                  <a16:creationId xmlns:a16="http://schemas.microsoft.com/office/drawing/2014/main" id="{AD514F26-B2AD-CDD4-2C5D-C816A2B99FD5}"/>
                </a:ext>
              </a:extLst>
            </p:cNvPr>
            <p:cNvSpPr/>
            <p:nvPr/>
          </p:nvSpPr>
          <p:spPr>
            <a:xfrm>
              <a:off x="0" y="0"/>
              <a:ext cx="4562479" cy="698500"/>
            </a:xfrm>
            <a:custGeom>
              <a:avLst/>
              <a:gdLst/>
              <a:ahLst/>
              <a:cxnLst/>
              <a:rect l="l" t="t" r="r" b="b"/>
              <a:pathLst>
                <a:path w="4562479" h="698500">
                  <a:moveTo>
                    <a:pt x="4562479" y="349250"/>
                  </a:moveTo>
                  <a:lnTo>
                    <a:pt x="4359279" y="698500"/>
                  </a:lnTo>
                  <a:lnTo>
                    <a:pt x="203200" y="698500"/>
                  </a:lnTo>
                  <a:lnTo>
                    <a:pt x="0" y="349250"/>
                  </a:lnTo>
                  <a:lnTo>
                    <a:pt x="203200" y="0"/>
                  </a:lnTo>
                  <a:lnTo>
                    <a:pt x="4359279" y="0"/>
                  </a:lnTo>
                  <a:lnTo>
                    <a:pt x="4562479" y="349250"/>
                  </a:lnTo>
                  <a:close/>
                </a:path>
              </a:pathLst>
            </a:custGeom>
            <a:solidFill>
              <a:srgbClr val="212937"/>
            </a:solidFill>
            <a:ln w="85725" cap="sq">
              <a:solidFill>
                <a:srgbClr val="74D800"/>
              </a:solidFill>
              <a:prstDash val="solid"/>
              <a:miter/>
            </a:ln>
          </p:spPr>
          <p:txBody>
            <a:bodyPr/>
            <a:lstStyle/>
            <a:p>
              <a:endParaRPr lang="en-US"/>
            </a:p>
          </p:txBody>
        </p:sp>
        <p:sp>
          <p:nvSpPr>
            <p:cNvPr id="10" name="TextBox 10">
              <a:extLst>
                <a:ext uri="{FF2B5EF4-FFF2-40B4-BE49-F238E27FC236}">
                  <a16:creationId xmlns:a16="http://schemas.microsoft.com/office/drawing/2014/main" id="{595E671A-F171-BF59-3694-6B69D7B84DFC}"/>
                </a:ext>
              </a:extLst>
            </p:cNvPr>
            <p:cNvSpPr txBox="1"/>
            <p:nvPr/>
          </p:nvSpPr>
          <p:spPr>
            <a:xfrm>
              <a:off x="114300" y="-57150"/>
              <a:ext cx="4333879" cy="75565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5E50C3AB-8764-EFA3-5C09-1AEB7ECB0450}"/>
              </a:ext>
            </a:extLst>
          </p:cNvPr>
          <p:cNvGrpSpPr/>
          <p:nvPr/>
        </p:nvGrpSpPr>
        <p:grpSpPr>
          <a:xfrm>
            <a:off x="1434043" y="5917949"/>
            <a:ext cx="6719357" cy="912462"/>
            <a:chOff x="0" y="-57150"/>
            <a:chExt cx="4562479" cy="755650"/>
          </a:xfrm>
        </p:grpSpPr>
        <p:sp>
          <p:nvSpPr>
            <p:cNvPr id="12" name="Freeform 12">
              <a:extLst>
                <a:ext uri="{FF2B5EF4-FFF2-40B4-BE49-F238E27FC236}">
                  <a16:creationId xmlns:a16="http://schemas.microsoft.com/office/drawing/2014/main" id="{12AC4C20-4F16-07E0-DA49-36FA6C66DC0C}"/>
                </a:ext>
              </a:extLst>
            </p:cNvPr>
            <p:cNvSpPr/>
            <p:nvPr/>
          </p:nvSpPr>
          <p:spPr>
            <a:xfrm>
              <a:off x="0" y="0"/>
              <a:ext cx="4562479" cy="698500"/>
            </a:xfrm>
            <a:custGeom>
              <a:avLst/>
              <a:gdLst/>
              <a:ahLst/>
              <a:cxnLst/>
              <a:rect l="l" t="t" r="r" b="b"/>
              <a:pathLst>
                <a:path w="4562479" h="698500">
                  <a:moveTo>
                    <a:pt x="4562479" y="349250"/>
                  </a:moveTo>
                  <a:lnTo>
                    <a:pt x="4359279" y="698500"/>
                  </a:lnTo>
                  <a:lnTo>
                    <a:pt x="203200" y="698500"/>
                  </a:lnTo>
                  <a:lnTo>
                    <a:pt x="0" y="349250"/>
                  </a:lnTo>
                  <a:lnTo>
                    <a:pt x="203200" y="0"/>
                  </a:lnTo>
                  <a:lnTo>
                    <a:pt x="4359279" y="0"/>
                  </a:lnTo>
                  <a:lnTo>
                    <a:pt x="4562479" y="349250"/>
                  </a:lnTo>
                  <a:close/>
                </a:path>
              </a:pathLst>
            </a:custGeom>
            <a:solidFill>
              <a:srgbClr val="212937"/>
            </a:solidFill>
            <a:ln w="85725" cap="sq">
              <a:solidFill>
                <a:srgbClr val="74D800"/>
              </a:solidFill>
              <a:prstDash val="solid"/>
              <a:miter/>
            </a:ln>
          </p:spPr>
          <p:txBody>
            <a:bodyPr/>
            <a:lstStyle/>
            <a:p>
              <a:endParaRPr lang="en-US" dirty="0"/>
            </a:p>
          </p:txBody>
        </p:sp>
        <p:sp>
          <p:nvSpPr>
            <p:cNvPr id="13" name="TextBox 13">
              <a:extLst>
                <a:ext uri="{FF2B5EF4-FFF2-40B4-BE49-F238E27FC236}">
                  <a16:creationId xmlns:a16="http://schemas.microsoft.com/office/drawing/2014/main" id="{0143AE72-68F9-3A77-999B-25396A9100AF}"/>
                </a:ext>
              </a:extLst>
            </p:cNvPr>
            <p:cNvSpPr txBox="1"/>
            <p:nvPr/>
          </p:nvSpPr>
          <p:spPr>
            <a:xfrm>
              <a:off x="114300" y="-57150"/>
              <a:ext cx="4333879" cy="755650"/>
            </a:xfrm>
            <a:prstGeom prst="rect">
              <a:avLst/>
            </a:prstGeom>
          </p:spPr>
          <p:txBody>
            <a:bodyPr lIns="50800" tIns="50800" rIns="50800" bIns="50800" rtlCol="0" anchor="ctr"/>
            <a:lstStyle/>
            <a:p>
              <a:pPr algn="ctr">
                <a:lnSpc>
                  <a:spcPts val="2659"/>
                </a:lnSpc>
              </a:pPr>
              <a:endParaRPr/>
            </a:p>
          </p:txBody>
        </p:sp>
      </p:grpSp>
      <p:grpSp>
        <p:nvGrpSpPr>
          <p:cNvPr id="14" name="Group 14">
            <a:extLst>
              <a:ext uri="{FF2B5EF4-FFF2-40B4-BE49-F238E27FC236}">
                <a16:creationId xmlns:a16="http://schemas.microsoft.com/office/drawing/2014/main" id="{72294B17-35BD-EDE5-00C4-2BE578E1551B}"/>
              </a:ext>
            </a:extLst>
          </p:cNvPr>
          <p:cNvGrpSpPr/>
          <p:nvPr/>
        </p:nvGrpSpPr>
        <p:grpSpPr>
          <a:xfrm>
            <a:off x="1434043" y="8342866"/>
            <a:ext cx="6551022" cy="843452"/>
            <a:chOff x="0" y="0"/>
            <a:chExt cx="4562479" cy="698500"/>
          </a:xfrm>
        </p:grpSpPr>
        <p:sp>
          <p:nvSpPr>
            <p:cNvPr id="15" name="Freeform 15">
              <a:extLst>
                <a:ext uri="{FF2B5EF4-FFF2-40B4-BE49-F238E27FC236}">
                  <a16:creationId xmlns:a16="http://schemas.microsoft.com/office/drawing/2014/main" id="{7E652D7F-DDFA-6563-C197-C86033CF02AB}"/>
                </a:ext>
              </a:extLst>
            </p:cNvPr>
            <p:cNvSpPr/>
            <p:nvPr/>
          </p:nvSpPr>
          <p:spPr>
            <a:xfrm>
              <a:off x="0" y="0"/>
              <a:ext cx="4562479" cy="698500"/>
            </a:xfrm>
            <a:custGeom>
              <a:avLst/>
              <a:gdLst/>
              <a:ahLst/>
              <a:cxnLst/>
              <a:rect l="l" t="t" r="r" b="b"/>
              <a:pathLst>
                <a:path w="4562479" h="698500">
                  <a:moveTo>
                    <a:pt x="4562479" y="349250"/>
                  </a:moveTo>
                  <a:lnTo>
                    <a:pt x="4359279" y="698500"/>
                  </a:lnTo>
                  <a:lnTo>
                    <a:pt x="203200" y="698500"/>
                  </a:lnTo>
                  <a:lnTo>
                    <a:pt x="0" y="349250"/>
                  </a:lnTo>
                  <a:lnTo>
                    <a:pt x="203200" y="0"/>
                  </a:lnTo>
                  <a:lnTo>
                    <a:pt x="4359279" y="0"/>
                  </a:lnTo>
                  <a:lnTo>
                    <a:pt x="4562479" y="349250"/>
                  </a:lnTo>
                  <a:close/>
                </a:path>
              </a:pathLst>
            </a:custGeom>
            <a:solidFill>
              <a:srgbClr val="212937"/>
            </a:solidFill>
            <a:ln w="85725" cap="sq">
              <a:solidFill>
                <a:srgbClr val="74D800"/>
              </a:solidFill>
              <a:prstDash val="solid"/>
              <a:miter/>
            </a:ln>
          </p:spPr>
          <p:txBody>
            <a:bodyPr/>
            <a:lstStyle/>
            <a:p>
              <a:endParaRPr lang="en-US"/>
            </a:p>
          </p:txBody>
        </p:sp>
        <p:sp>
          <p:nvSpPr>
            <p:cNvPr id="16" name="TextBox 16">
              <a:extLst>
                <a:ext uri="{FF2B5EF4-FFF2-40B4-BE49-F238E27FC236}">
                  <a16:creationId xmlns:a16="http://schemas.microsoft.com/office/drawing/2014/main" id="{31E12ED6-A09F-E07A-605F-AAF89A859954}"/>
                </a:ext>
              </a:extLst>
            </p:cNvPr>
            <p:cNvSpPr txBox="1"/>
            <p:nvPr/>
          </p:nvSpPr>
          <p:spPr>
            <a:xfrm>
              <a:off x="114300" y="-57150"/>
              <a:ext cx="4333879" cy="755650"/>
            </a:xfrm>
            <a:prstGeom prst="rect">
              <a:avLst/>
            </a:prstGeom>
          </p:spPr>
          <p:txBody>
            <a:bodyPr lIns="50800" tIns="50800" rIns="50800" bIns="50800" rtlCol="0" anchor="ctr"/>
            <a:lstStyle/>
            <a:p>
              <a:pPr algn="ctr">
                <a:lnSpc>
                  <a:spcPts val="2659"/>
                </a:lnSpc>
              </a:pPr>
              <a:endParaRPr/>
            </a:p>
          </p:txBody>
        </p:sp>
      </p:grpSp>
      <p:grpSp>
        <p:nvGrpSpPr>
          <p:cNvPr id="17" name="Group 17">
            <a:extLst>
              <a:ext uri="{FF2B5EF4-FFF2-40B4-BE49-F238E27FC236}">
                <a16:creationId xmlns:a16="http://schemas.microsoft.com/office/drawing/2014/main" id="{9367005C-7BD5-959B-63E7-FECA8B9675A0}"/>
              </a:ext>
            </a:extLst>
          </p:cNvPr>
          <p:cNvGrpSpPr/>
          <p:nvPr/>
        </p:nvGrpSpPr>
        <p:grpSpPr>
          <a:xfrm>
            <a:off x="1028700" y="4735640"/>
            <a:ext cx="1148994" cy="987417"/>
            <a:chOff x="0" y="0"/>
            <a:chExt cx="812800" cy="698500"/>
          </a:xfrm>
        </p:grpSpPr>
        <p:sp>
          <p:nvSpPr>
            <p:cNvPr id="18" name="Freeform 18">
              <a:extLst>
                <a:ext uri="{FF2B5EF4-FFF2-40B4-BE49-F238E27FC236}">
                  <a16:creationId xmlns:a16="http://schemas.microsoft.com/office/drawing/2014/main" id="{2E6A5F57-9AFD-A560-E437-C1F85BCB31E1}"/>
                </a:ext>
              </a:extLst>
            </p:cNvPr>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2937"/>
            </a:solidFill>
            <a:ln w="95250" cap="sq">
              <a:solidFill>
                <a:srgbClr val="74D800"/>
              </a:solidFill>
              <a:prstDash val="solid"/>
              <a:miter/>
            </a:ln>
          </p:spPr>
          <p:txBody>
            <a:bodyPr/>
            <a:lstStyle/>
            <a:p>
              <a:endParaRPr lang="en-US"/>
            </a:p>
          </p:txBody>
        </p:sp>
        <p:sp>
          <p:nvSpPr>
            <p:cNvPr id="19" name="TextBox 19">
              <a:extLst>
                <a:ext uri="{FF2B5EF4-FFF2-40B4-BE49-F238E27FC236}">
                  <a16:creationId xmlns:a16="http://schemas.microsoft.com/office/drawing/2014/main" id="{5BB10AD2-F0DE-74E3-32B0-281ECBB7F2B0}"/>
                </a:ext>
              </a:extLst>
            </p:cNvPr>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20" name="Group 20">
            <a:extLst>
              <a:ext uri="{FF2B5EF4-FFF2-40B4-BE49-F238E27FC236}">
                <a16:creationId xmlns:a16="http://schemas.microsoft.com/office/drawing/2014/main" id="{E4FA226C-9DE4-5363-BE19-1EFF80E2D7DC}"/>
              </a:ext>
            </a:extLst>
          </p:cNvPr>
          <p:cNvGrpSpPr/>
          <p:nvPr/>
        </p:nvGrpSpPr>
        <p:grpSpPr>
          <a:xfrm>
            <a:off x="1028700" y="7091547"/>
            <a:ext cx="1148994" cy="987417"/>
            <a:chOff x="0" y="0"/>
            <a:chExt cx="812800" cy="698500"/>
          </a:xfrm>
        </p:grpSpPr>
        <p:sp>
          <p:nvSpPr>
            <p:cNvPr id="21" name="Freeform 21">
              <a:extLst>
                <a:ext uri="{FF2B5EF4-FFF2-40B4-BE49-F238E27FC236}">
                  <a16:creationId xmlns:a16="http://schemas.microsoft.com/office/drawing/2014/main" id="{E55D10F6-5EE3-F845-2C32-06B1C14FC212}"/>
                </a:ext>
              </a:extLst>
            </p:cNvPr>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2937"/>
            </a:solidFill>
            <a:ln w="95250" cap="sq">
              <a:solidFill>
                <a:srgbClr val="74D800"/>
              </a:solidFill>
              <a:prstDash val="solid"/>
              <a:miter/>
            </a:ln>
          </p:spPr>
          <p:txBody>
            <a:bodyPr/>
            <a:lstStyle/>
            <a:p>
              <a:endParaRPr lang="en-US"/>
            </a:p>
          </p:txBody>
        </p:sp>
        <p:sp>
          <p:nvSpPr>
            <p:cNvPr id="22" name="TextBox 22">
              <a:extLst>
                <a:ext uri="{FF2B5EF4-FFF2-40B4-BE49-F238E27FC236}">
                  <a16:creationId xmlns:a16="http://schemas.microsoft.com/office/drawing/2014/main" id="{1DE980B2-138D-6C10-85E9-34DB3C5B4FFB}"/>
                </a:ext>
              </a:extLst>
            </p:cNvPr>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23" name="Group 23">
            <a:extLst>
              <a:ext uri="{FF2B5EF4-FFF2-40B4-BE49-F238E27FC236}">
                <a16:creationId xmlns:a16="http://schemas.microsoft.com/office/drawing/2014/main" id="{05FBCFA3-555A-DAB8-17AC-6A7A0F75B04D}"/>
              </a:ext>
            </a:extLst>
          </p:cNvPr>
          <p:cNvGrpSpPr/>
          <p:nvPr/>
        </p:nvGrpSpPr>
        <p:grpSpPr>
          <a:xfrm>
            <a:off x="1028700" y="5914976"/>
            <a:ext cx="1148994" cy="987417"/>
            <a:chOff x="0" y="0"/>
            <a:chExt cx="812800" cy="698500"/>
          </a:xfrm>
        </p:grpSpPr>
        <p:sp>
          <p:nvSpPr>
            <p:cNvPr id="24" name="Freeform 24">
              <a:extLst>
                <a:ext uri="{FF2B5EF4-FFF2-40B4-BE49-F238E27FC236}">
                  <a16:creationId xmlns:a16="http://schemas.microsoft.com/office/drawing/2014/main" id="{89134953-6068-77CF-CF78-6600753F0B8C}"/>
                </a:ext>
              </a:extLst>
            </p:cNvPr>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2937"/>
            </a:solidFill>
            <a:ln w="95250" cap="sq">
              <a:solidFill>
                <a:srgbClr val="74D800"/>
              </a:solidFill>
              <a:prstDash val="solid"/>
              <a:miter/>
            </a:ln>
          </p:spPr>
          <p:txBody>
            <a:bodyPr/>
            <a:lstStyle/>
            <a:p>
              <a:endParaRPr lang="en-US"/>
            </a:p>
          </p:txBody>
        </p:sp>
        <p:sp>
          <p:nvSpPr>
            <p:cNvPr id="25" name="TextBox 25">
              <a:extLst>
                <a:ext uri="{FF2B5EF4-FFF2-40B4-BE49-F238E27FC236}">
                  <a16:creationId xmlns:a16="http://schemas.microsoft.com/office/drawing/2014/main" id="{4FCDA10E-E3A3-1CAB-6864-F81D5C200B15}"/>
                </a:ext>
              </a:extLst>
            </p:cNvPr>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26" name="Group 26">
            <a:extLst>
              <a:ext uri="{FF2B5EF4-FFF2-40B4-BE49-F238E27FC236}">
                <a16:creationId xmlns:a16="http://schemas.microsoft.com/office/drawing/2014/main" id="{7353648B-E883-8FF7-8123-7F5C840E027D}"/>
              </a:ext>
            </a:extLst>
          </p:cNvPr>
          <p:cNvGrpSpPr/>
          <p:nvPr/>
        </p:nvGrpSpPr>
        <p:grpSpPr>
          <a:xfrm>
            <a:off x="1028700" y="8270883"/>
            <a:ext cx="1148994" cy="987417"/>
            <a:chOff x="0" y="0"/>
            <a:chExt cx="812800" cy="698500"/>
          </a:xfrm>
        </p:grpSpPr>
        <p:sp>
          <p:nvSpPr>
            <p:cNvPr id="27" name="Freeform 27">
              <a:extLst>
                <a:ext uri="{FF2B5EF4-FFF2-40B4-BE49-F238E27FC236}">
                  <a16:creationId xmlns:a16="http://schemas.microsoft.com/office/drawing/2014/main" id="{9019432F-D434-1900-B89A-231C3B235991}"/>
                </a:ext>
              </a:extLst>
            </p:cNvPr>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12937"/>
            </a:solidFill>
            <a:ln w="95250" cap="sq">
              <a:solidFill>
                <a:srgbClr val="74D800"/>
              </a:solidFill>
              <a:prstDash val="solid"/>
              <a:miter/>
            </a:ln>
          </p:spPr>
          <p:txBody>
            <a:bodyPr/>
            <a:lstStyle/>
            <a:p>
              <a:endParaRPr lang="en-US"/>
            </a:p>
          </p:txBody>
        </p:sp>
        <p:sp>
          <p:nvSpPr>
            <p:cNvPr id="28" name="TextBox 28">
              <a:extLst>
                <a:ext uri="{FF2B5EF4-FFF2-40B4-BE49-F238E27FC236}">
                  <a16:creationId xmlns:a16="http://schemas.microsoft.com/office/drawing/2014/main" id="{C677A1D6-D7C7-DFCA-760C-BD58B36848D3}"/>
                </a:ext>
              </a:extLst>
            </p:cNvPr>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sp>
        <p:nvSpPr>
          <p:cNvPr id="29" name="Freeform 29">
            <a:extLst>
              <a:ext uri="{FF2B5EF4-FFF2-40B4-BE49-F238E27FC236}">
                <a16:creationId xmlns:a16="http://schemas.microsoft.com/office/drawing/2014/main" id="{A4F9B3B8-3E9A-4115-EBF2-5A3B33F6AD87}"/>
              </a:ext>
            </a:extLst>
          </p:cNvPr>
          <p:cNvSpPr/>
          <p:nvPr/>
        </p:nvSpPr>
        <p:spPr>
          <a:xfrm>
            <a:off x="1265577" y="4936041"/>
            <a:ext cx="675240" cy="586614"/>
          </a:xfrm>
          <a:custGeom>
            <a:avLst/>
            <a:gdLst/>
            <a:ahLst/>
            <a:cxnLst/>
            <a:rect l="l" t="t" r="r" b="b"/>
            <a:pathLst>
              <a:path w="675240" h="586614">
                <a:moveTo>
                  <a:pt x="0" y="0"/>
                </a:moveTo>
                <a:lnTo>
                  <a:pt x="675240" y="0"/>
                </a:lnTo>
                <a:lnTo>
                  <a:pt x="675240" y="586615"/>
                </a:lnTo>
                <a:lnTo>
                  <a:pt x="0" y="5866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0" name="Freeform 30">
            <a:extLst>
              <a:ext uri="{FF2B5EF4-FFF2-40B4-BE49-F238E27FC236}">
                <a16:creationId xmlns:a16="http://schemas.microsoft.com/office/drawing/2014/main" id="{F727D350-7F85-39CF-E5B0-554DA66D92CC}"/>
              </a:ext>
            </a:extLst>
          </p:cNvPr>
          <p:cNvSpPr/>
          <p:nvPr/>
        </p:nvSpPr>
        <p:spPr>
          <a:xfrm>
            <a:off x="1265577" y="6171558"/>
            <a:ext cx="675240" cy="586614"/>
          </a:xfrm>
          <a:custGeom>
            <a:avLst/>
            <a:gdLst/>
            <a:ahLst/>
            <a:cxnLst/>
            <a:rect l="l" t="t" r="r" b="b"/>
            <a:pathLst>
              <a:path w="675240" h="586614">
                <a:moveTo>
                  <a:pt x="0" y="0"/>
                </a:moveTo>
                <a:lnTo>
                  <a:pt x="675240" y="0"/>
                </a:lnTo>
                <a:lnTo>
                  <a:pt x="675240" y="586614"/>
                </a:lnTo>
                <a:lnTo>
                  <a:pt x="0" y="5866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1" name="TextBox 31">
            <a:extLst>
              <a:ext uri="{FF2B5EF4-FFF2-40B4-BE49-F238E27FC236}">
                <a16:creationId xmlns:a16="http://schemas.microsoft.com/office/drawing/2014/main" id="{2C36DBA9-07B8-8892-7BAA-E06124E7D30A}"/>
              </a:ext>
            </a:extLst>
          </p:cNvPr>
          <p:cNvSpPr txBox="1"/>
          <p:nvPr/>
        </p:nvSpPr>
        <p:spPr>
          <a:xfrm>
            <a:off x="1028700" y="1922333"/>
            <a:ext cx="8438785" cy="453907"/>
          </a:xfrm>
          <a:prstGeom prst="rect">
            <a:avLst/>
          </a:prstGeom>
        </p:spPr>
        <p:txBody>
          <a:bodyPr lIns="0" tIns="0" rIns="0" bIns="0" rtlCol="0" anchor="t">
            <a:spAutoFit/>
          </a:bodyPr>
          <a:lstStyle/>
          <a:p>
            <a:pPr algn="just">
              <a:lnSpc>
                <a:spcPts val="3569"/>
              </a:lnSpc>
            </a:pPr>
            <a:r>
              <a:rPr lang="en-US" sz="2999" dirty="0">
                <a:solidFill>
                  <a:srgbClr val="FFFFFF"/>
                </a:solidFill>
                <a:latin typeface="Poppins"/>
                <a:ea typeface="Poppins"/>
                <a:cs typeface="Poppins"/>
                <a:sym typeface="Poppins"/>
              </a:rPr>
              <a:t>.</a:t>
            </a:r>
          </a:p>
        </p:txBody>
      </p:sp>
      <p:sp>
        <p:nvSpPr>
          <p:cNvPr id="32" name="TextBox 32">
            <a:extLst>
              <a:ext uri="{FF2B5EF4-FFF2-40B4-BE49-F238E27FC236}">
                <a16:creationId xmlns:a16="http://schemas.microsoft.com/office/drawing/2014/main" id="{1D762F31-F054-32CA-E458-EAD8D4538AA6}"/>
              </a:ext>
            </a:extLst>
          </p:cNvPr>
          <p:cNvSpPr txBox="1"/>
          <p:nvPr/>
        </p:nvSpPr>
        <p:spPr>
          <a:xfrm>
            <a:off x="1028700" y="1019175"/>
            <a:ext cx="7306667" cy="654025"/>
          </a:xfrm>
          <a:prstGeom prst="rect">
            <a:avLst/>
          </a:prstGeom>
        </p:spPr>
        <p:txBody>
          <a:bodyPr lIns="0" tIns="0" rIns="0" bIns="0" rtlCol="0" anchor="t">
            <a:spAutoFit/>
          </a:bodyPr>
          <a:lstStyle/>
          <a:p>
            <a:pPr algn="l">
              <a:lnSpc>
                <a:spcPts val="5084"/>
              </a:lnSpc>
            </a:pPr>
            <a:r>
              <a:rPr lang="en-US" sz="4499" b="1" spc="-134" dirty="0">
                <a:latin typeface="Poppins Bold"/>
                <a:ea typeface="Poppins Bold"/>
                <a:cs typeface="Poppins Bold"/>
                <a:sym typeface="Poppins Bold"/>
              </a:rPr>
              <a:t>NORMS</a:t>
            </a:r>
          </a:p>
        </p:txBody>
      </p:sp>
      <p:sp>
        <p:nvSpPr>
          <p:cNvPr id="33" name="TextBox 33">
            <a:extLst>
              <a:ext uri="{FF2B5EF4-FFF2-40B4-BE49-F238E27FC236}">
                <a16:creationId xmlns:a16="http://schemas.microsoft.com/office/drawing/2014/main" id="{9B0F117B-96CB-9315-08EE-F7BC3D59C7E6}"/>
              </a:ext>
            </a:extLst>
          </p:cNvPr>
          <p:cNvSpPr txBox="1"/>
          <p:nvPr/>
        </p:nvSpPr>
        <p:spPr>
          <a:xfrm>
            <a:off x="2319618" y="5007352"/>
            <a:ext cx="5376582" cy="410369"/>
          </a:xfrm>
          <a:prstGeom prst="rect">
            <a:avLst/>
          </a:prstGeom>
        </p:spPr>
        <p:txBody>
          <a:bodyPr wrap="square" lIns="0" tIns="0" rIns="0" bIns="0" rtlCol="0" anchor="t">
            <a:spAutoFit/>
          </a:bodyPr>
          <a:lstStyle/>
          <a:p>
            <a:pPr algn="l">
              <a:lnSpc>
                <a:spcPts val="3163"/>
              </a:lnSpc>
            </a:pPr>
            <a:r>
              <a:rPr lang="en-US" sz="2799" b="1" spc="-83" dirty="0">
                <a:solidFill>
                  <a:srgbClr val="FFFFFF"/>
                </a:solidFill>
                <a:latin typeface="Poppins Bold"/>
                <a:ea typeface="Poppins Bold"/>
                <a:cs typeface="Poppins Bold"/>
                <a:sym typeface="Poppins Bold"/>
              </a:rPr>
              <a:t>Camera On at All  Times (BRB)</a:t>
            </a:r>
          </a:p>
        </p:txBody>
      </p:sp>
      <p:sp>
        <p:nvSpPr>
          <p:cNvPr id="34" name="TextBox 34">
            <a:extLst>
              <a:ext uri="{FF2B5EF4-FFF2-40B4-BE49-F238E27FC236}">
                <a16:creationId xmlns:a16="http://schemas.microsoft.com/office/drawing/2014/main" id="{D5909C47-6889-0352-7DD8-5E8AAF05E085}"/>
              </a:ext>
            </a:extLst>
          </p:cNvPr>
          <p:cNvSpPr txBox="1"/>
          <p:nvPr/>
        </p:nvSpPr>
        <p:spPr>
          <a:xfrm>
            <a:off x="2319618" y="6186689"/>
            <a:ext cx="3889680" cy="410369"/>
          </a:xfrm>
          <a:prstGeom prst="rect">
            <a:avLst/>
          </a:prstGeom>
        </p:spPr>
        <p:txBody>
          <a:bodyPr wrap="square" lIns="0" tIns="0" rIns="0" bIns="0" rtlCol="0" anchor="t">
            <a:spAutoFit/>
          </a:bodyPr>
          <a:lstStyle/>
          <a:p>
            <a:pPr algn="l">
              <a:lnSpc>
                <a:spcPts val="3163"/>
              </a:lnSpc>
            </a:pPr>
            <a:r>
              <a:rPr lang="en-US" sz="2799" b="1" spc="-83" dirty="0">
                <a:solidFill>
                  <a:srgbClr val="FFFFFF"/>
                </a:solidFill>
                <a:latin typeface="Poppins Bold"/>
                <a:ea typeface="Poppins Bold"/>
                <a:cs typeface="Poppins Bold"/>
                <a:sym typeface="Poppins Bold"/>
              </a:rPr>
              <a:t>Start/End on Time</a:t>
            </a:r>
          </a:p>
        </p:txBody>
      </p:sp>
      <p:sp>
        <p:nvSpPr>
          <p:cNvPr id="35" name="TextBox 35">
            <a:extLst>
              <a:ext uri="{FF2B5EF4-FFF2-40B4-BE49-F238E27FC236}">
                <a16:creationId xmlns:a16="http://schemas.microsoft.com/office/drawing/2014/main" id="{2A170AA5-E638-9AB5-8DD4-2F660585F0E2}"/>
              </a:ext>
            </a:extLst>
          </p:cNvPr>
          <p:cNvSpPr txBox="1"/>
          <p:nvPr/>
        </p:nvSpPr>
        <p:spPr>
          <a:xfrm>
            <a:off x="2319618" y="7363259"/>
            <a:ext cx="5376582" cy="410369"/>
          </a:xfrm>
          <a:prstGeom prst="rect">
            <a:avLst/>
          </a:prstGeom>
        </p:spPr>
        <p:txBody>
          <a:bodyPr wrap="square" lIns="0" tIns="0" rIns="0" bIns="0" rtlCol="0" anchor="t">
            <a:spAutoFit/>
          </a:bodyPr>
          <a:lstStyle/>
          <a:p>
            <a:pPr algn="l">
              <a:lnSpc>
                <a:spcPts val="3163"/>
              </a:lnSpc>
            </a:pPr>
            <a:r>
              <a:rPr lang="en-US" sz="2799" b="1" spc="-83" dirty="0">
                <a:solidFill>
                  <a:srgbClr val="FFFFFF"/>
                </a:solidFill>
                <a:latin typeface="Poppins Bold"/>
                <a:ea typeface="Poppins Bold"/>
                <a:cs typeface="Poppins Bold"/>
                <a:sym typeface="Poppins Bold"/>
              </a:rPr>
              <a:t>Participate w/out hesitation</a:t>
            </a:r>
          </a:p>
        </p:txBody>
      </p:sp>
      <p:sp>
        <p:nvSpPr>
          <p:cNvPr id="36" name="TextBox 36">
            <a:extLst>
              <a:ext uri="{FF2B5EF4-FFF2-40B4-BE49-F238E27FC236}">
                <a16:creationId xmlns:a16="http://schemas.microsoft.com/office/drawing/2014/main" id="{3D72E7B0-55EB-8C38-94B1-048D91DE96E7}"/>
              </a:ext>
            </a:extLst>
          </p:cNvPr>
          <p:cNvSpPr txBox="1"/>
          <p:nvPr/>
        </p:nvSpPr>
        <p:spPr>
          <a:xfrm>
            <a:off x="2319618" y="8540381"/>
            <a:ext cx="4766982" cy="410369"/>
          </a:xfrm>
          <a:prstGeom prst="rect">
            <a:avLst/>
          </a:prstGeom>
        </p:spPr>
        <p:txBody>
          <a:bodyPr wrap="square" lIns="0" tIns="0" rIns="0" bIns="0" rtlCol="0" anchor="t">
            <a:spAutoFit/>
          </a:bodyPr>
          <a:lstStyle/>
          <a:p>
            <a:pPr algn="l">
              <a:lnSpc>
                <a:spcPts val="3163"/>
              </a:lnSpc>
            </a:pPr>
            <a:r>
              <a:rPr lang="en-US" sz="2799" b="1" spc="-83" dirty="0">
                <a:solidFill>
                  <a:srgbClr val="FFFFFF"/>
                </a:solidFill>
                <a:latin typeface="Poppins Bold"/>
                <a:ea typeface="Poppins Bold"/>
                <a:cs typeface="Poppins Bold"/>
                <a:sym typeface="Poppins Bold"/>
              </a:rPr>
              <a:t>Respect All Comments</a:t>
            </a:r>
          </a:p>
        </p:txBody>
      </p:sp>
      <p:sp>
        <p:nvSpPr>
          <p:cNvPr id="37" name="Freeform 37">
            <a:extLst>
              <a:ext uri="{FF2B5EF4-FFF2-40B4-BE49-F238E27FC236}">
                <a16:creationId xmlns:a16="http://schemas.microsoft.com/office/drawing/2014/main" id="{8A7CD8AB-610D-3A08-485A-5728FB224BCC}"/>
              </a:ext>
            </a:extLst>
          </p:cNvPr>
          <p:cNvSpPr/>
          <p:nvPr/>
        </p:nvSpPr>
        <p:spPr>
          <a:xfrm>
            <a:off x="1265577" y="7292918"/>
            <a:ext cx="675240" cy="586614"/>
          </a:xfrm>
          <a:custGeom>
            <a:avLst/>
            <a:gdLst/>
            <a:ahLst/>
            <a:cxnLst/>
            <a:rect l="l" t="t" r="r" b="b"/>
            <a:pathLst>
              <a:path w="675240" h="586614">
                <a:moveTo>
                  <a:pt x="0" y="0"/>
                </a:moveTo>
                <a:lnTo>
                  <a:pt x="675240" y="0"/>
                </a:lnTo>
                <a:lnTo>
                  <a:pt x="675240" y="586614"/>
                </a:lnTo>
                <a:lnTo>
                  <a:pt x="0" y="5866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8" name="Freeform 38">
            <a:extLst>
              <a:ext uri="{FF2B5EF4-FFF2-40B4-BE49-F238E27FC236}">
                <a16:creationId xmlns:a16="http://schemas.microsoft.com/office/drawing/2014/main" id="{BE47105B-15AA-2D2E-743A-773B1DFA6524}"/>
              </a:ext>
            </a:extLst>
          </p:cNvPr>
          <p:cNvSpPr/>
          <p:nvPr/>
        </p:nvSpPr>
        <p:spPr>
          <a:xfrm>
            <a:off x="1265577" y="8469070"/>
            <a:ext cx="675240" cy="586614"/>
          </a:xfrm>
          <a:custGeom>
            <a:avLst/>
            <a:gdLst/>
            <a:ahLst/>
            <a:cxnLst/>
            <a:rect l="l" t="t" r="r" b="b"/>
            <a:pathLst>
              <a:path w="675240" h="586614">
                <a:moveTo>
                  <a:pt x="0" y="0"/>
                </a:moveTo>
                <a:lnTo>
                  <a:pt x="675240" y="0"/>
                </a:lnTo>
                <a:lnTo>
                  <a:pt x="675240" y="586614"/>
                </a:lnTo>
                <a:lnTo>
                  <a:pt x="0" y="5866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9" name="Freeform 6">
            <a:extLst>
              <a:ext uri="{FF2B5EF4-FFF2-40B4-BE49-F238E27FC236}">
                <a16:creationId xmlns:a16="http://schemas.microsoft.com/office/drawing/2014/main" id="{242CBF69-6B43-F2A4-290B-B7D98190410C}"/>
              </a:ext>
            </a:extLst>
          </p:cNvPr>
          <p:cNvSpPr/>
          <p:nvPr/>
        </p:nvSpPr>
        <p:spPr>
          <a:xfrm>
            <a:off x="1265708" y="2513372"/>
            <a:ext cx="6719357" cy="843452"/>
          </a:xfrm>
          <a:custGeom>
            <a:avLst/>
            <a:gdLst/>
            <a:ahLst/>
            <a:cxnLst/>
            <a:rect l="l" t="t" r="r" b="b"/>
            <a:pathLst>
              <a:path w="4562479" h="698500">
                <a:moveTo>
                  <a:pt x="4562479" y="349250"/>
                </a:moveTo>
                <a:lnTo>
                  <a:pt x="4359279" y="698500"/>
                </a:lnTo>
                <a:lnTo>
                  <a:pt x="203200" y="698500"/>
                </a:lnTo>
                <a:lnTo>
                  <a:pt x="0" y="349250"/>
                </a:lnTo>
                <a:lnTo>
                  <a:pt x="203200" y="0"/>
                </a:lnTo>
                <a:lnTo>
                  <a:pt x="4359279" y="0"/>
                </a:lnTo>
                <a:lnTo>
                  <a:pt x="4562479" y="349250"/>
                </a:lnTo>
                <a:close/>
              </a:path>
            </a:pathLst>
          </a:custGeom>
          <a:solidFill>
            <a:srgbClr val="212937"/>
          </a:solidFill>
          <a:ln w="85725" cap="sq">
            <a:solidFill>
              <a:srgbClr val="74D800"/>
            </a:solidFill>
            <a:prstDash val="solid"/>
            <a:miter/>
          </a:ln>
        </p:spPr>
        <p:txBody>
          <a:bodyPr/>
          <a:lstStyle/>
          <a:p>
            <a:pPr algn="ctr"/>
            <a:r>
              <a:rPr lang="en-US" dirty="0">
                <a:solidFill>
                  <a:schemeClr val="bg2"/>
                </a:solidFill>
              </a:rPr>
              <a:t>    </a:t>
            </a:r>
            <a:r>
              <a:rPr lang="en-US" sz="2800" dirty="0">
                <a:solidFill>
                  <a:schemeClr val="bg2"/>
                </a:solidFill>
                <a:latin typeface="Poppins Bold" panose="00000800000000000000" charset="0"/>
                <a:cs typeface="Poppins Bold" panose="00000800000000000000" charset="0"/>
              </a:rPr>
              <a:t>Practice Confidentiality</a:t>
            </a:r>
          </a:p>
        </p:txBody>
      </p:sp>
    </p:spTree>
    <p:extLst>
      <p:ext uri="{BB962C8B-B14F-4D97-AF65-F5344CB8AC3E}">
        <p14:creationId xmlns:p14="http://schemas.microsoft.com/office/powerpoint/2010/main" val="1720810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3CB2B-1E26-4C64-95DF-FBE827CD680F}"/>
              </a:ext>
            </a:extLst>
          </p:cNvPr>
          <p:cNvSpPr>
            <a:spLocks noGrp="1"/>
          </p:cNvSpPr>
          <p:nvPr>
            <p:ph type="title"/>
          </p:nvPr>
        </p:nvSpPr>
        <p:spPr>
          <a:xfrm>
            <a:off x="1447182" y="1206499"/>
            <a:ext cx="5087850" cy="7874001"/>
          </a:xfrm>
        </p:spPr>
        <p:txBody>
          <a:bodyPr>
            <a:normAutofit/>
          </a:bodyPr>
          <a:lstStyle/>
          <a:p>
            <a:pPr algn="r"/>
            <a:r>
              <a:rPr lang="en-US" dirty="0">
                <a:solidFill>
                  <a:schemeClr val="tx1"/>
                </a:solidFill>
              </a:rPr>
              <a:t>Reporting is Mandatory</a:t>
            </a:r>
            <a:endParaRPr lang="en-US" dirty="0">
              <a:solidFill>
                <a:srgbClr val="FFFFFF"/>
              </a:solidFill>
            </a:endParaRPr>
          </a:p>
        </p:txBody>
      </p:sp>
      <p:sp>
        <p:nvSpPr>
          <p:cNvPr id="3" name="Content Placeholder 2">
            <a:extLst>
              <a:ext uri="{FF2B5EF4-FFF2-40B4-BE49-F238E27FC236}">
                <a16:creationId xmlns:a16="http://schemas.microsoft.com/office/drawing/2014/main" id="{2167EA38-7DB1-4D9D-B677-15A5BF20A0A2}"/>
              </a:ext>
            </a:extLst>
          </p:cNvPr>
          <p:cNvSpPr>
            <a:spLocks noGrp="1"/>
          </p:cNvSpPr>
          <p:nvPr>
            <p:ph idx="1"/>
          </p:nvPr>
        </p:nvSpPr>
        <p:spPr>
          <a:xfrm>
            <a:off x="7426572" y="1206499"/>
            <a:ext cx="9459004" cy="7874001"/>
          </a:xfrm>
        </p:spPr>
        <p:txBody>
          <a:bodyPr anchor="ctr">
            <a:normAutofit/>
          </a:bodyPr>
          <a:lstStyle/>
          <a:p>
            <a:r>
              <a:rPr lang="en-US" dirty="0"/>
              <a:t>If you see something, say something--- to the proper authority</a:t>
            </a:r>
          </a:p>
          <a:p>
            <a:r>
              <a:rPr lang="en-US" dirty="0"/>
              <a:t>If someone reports it to you… do NOT ignore</a:t>
            </a:r>
          </a:p>
          <a:p>
            <a:r>
              <a:rPr lang="en-US" dirty="0"/>
              <a:t>Respect Privacy… do not share with people who do not need to know</a:t>
            </a:r>
          </a:p>
          <a:p>
            <a:pPr lvl="1"/>
            <a:r>
              <a:rPr lang="en-US" dirty="0"/>
              <a:t>Circulating rumors… now becomes harassment offense</a:t>
            </a:r>
          </a:p>
          <a:p>
            <a:pPr lvl="1"/>
            <a:r>
              <a:rPr lang="en-US" dirty="0"/>
              <a:t>Ethics </a:t>
            </a:r>
          </a:p>
          <a:p>
            <a:endParaRPr lang="en-US" dirty="0"/>
          </a:p>
          <a:p>
            <a:endParaRPr lang="en-US" dirty="0"/>
          </a:p>
        </p:txBody>
      </p:sp>
    </p:spTree>
    <p:extLst>
      <p:ext uri="{BB962C8B-B14F-4D97-AF65-F5344CB8AC3E}">
        <p14:creationId xmlns:p14="http://schemas.microsoft.com/office/powerpoint/2010/main" val="2147629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3CB2B-1E26-4C64-95DF-FBE827CD680F}"/>
              </a:ext>
            </a:extLst>
          </p:cNvPr>
          <p:cNvSpPr>
            <a:spLocks noGrp="1"/>
          </p:cNvSpPr>
          <p:nvPr>
            <p:ph type="title"/>
          </p:nvPr>
        </p:nvSpPr>
        <p:spPr>
          <a:xfrm>
            <a:off x="1447182" y="1206499"/>
            <a:ext cx="5087850" cy="7874001"/>
          </a:xfrm>
        </p:spPr>
        <p:txBody>
          <a:bodyPr>
            <a:normAutofit/>
          </a:bodyPr>
          <a:lstStyle/>
          <a:p>
            <a:pPr algn="r"/>
            <a:r>
              <a:rPr lang="en-US" dirty="0">
                <a:solidFill>
                  <a:schemeClr val="tx1"/>
                </a:solidFill>
              </a:rPr>
              <a:t>Reporting is      </a:t>
            </a:r>
            <a:r>
              <a:rPr lang="en-US" dirty="0" err="1">
                <a:solidFill>
                  <a:schemeClr val="tx1"/>
                </a:solidFill>
              </a:rPr>
              <a:t>Mandatory</a:t>
            </a:r>
            <a:r>
              <a:rPr lang="en-US" dirty="0" err="1">
                <a:solidFill>
                  <a:srgbClr val="FFFFFF"/>
                </a:solidFill>
              </a:rPr>
              <a:t>tory</a:t>
            </a:r>
            <a:endParaRPr lang="en-US" dirty="0">
              <a:solidFill>
                <a:srgbClr val="FFFFFF"/>
              </a:solidFill>
            </a:endParaRPr>
          </a:p>
        </p:txBody>
      </p:sp>
      <p:sp>
        <p:nvSpPr>
          <p:cNvPr id="3" name="Content Placeholder 2">
            <a:extLst>
              <a:ext uri="{FF2B5EF4-FFF2-40B4-BE49-F238E27FC236}">
                <a16:creationId xmlns:a16="http://schemas.microsoft.com/office/drawing/2014/main" id="{2167EA38-7DB1-4D9D-B677-15A5BF20A0A2}"/>
              </a:ext>
            </a:extLst>
          </p:cNvPr>
          <p:cNvSpPr>
            <a:spLocks noGrp="1"/>
          </p:cNvSpPr>
          <p:nvPr>
            <p:ph idx="1"/>
          </p:nvPr>
        </p:nvSpPr>
        <p:spPr>
          <a:xfrm>
            <a:off x="7426572" y="1206499"/>
            <a:ext cx="9459004" cy="7874001"/>
          </a:xfrm>
        </p:spPr>
        <p:txBody>
          <a:bodyPr anchor="ctr">
            <a:normAutofit/>
          </a:bodyPr>
          <a:lstStyle/>
          <a:p>
            <a:r>
              <a:rPr lang="en-US" dirty="0"/>
              <a:t>If you see something, say something--- to the proper authority</a:t>
            </a:r>
          </a:p>
          <a:p>
            <a:r>
              <a:rPr lang="en-US" dirty="0"/>
              <a:t>If someone reports it to you… do NOT ignore</a:t>
            </a:r>
          </a:p>
          <a:p>
            <a:r>
              <a:rPr lang="en-US" dirty="0"/>
              <a:t>Respect Privacy… do not share with people who do not need to know</a:t>
            </a:r>
          </a:p>
          <a:p>
            <a:r>
              <a:rPr lang="en-US" dirty="0"/>
              <a:t>Follow Up – after reporting</a:t>
            </a:r>
          </a:p>
          <a:p>
            <a:pPr lvl="1"/>
            <a:r>
              <a:rPr lang="en-US" dirty="0"/>
              <a:t>Document</a:t>
            </a:r>
          </a:p>
          <a:p>
            <a:pPr lvl="1"/>
            <a:r>
              <a:rPr lang="en-US" dirty="0"/>
              <a:t>Ask for Update (no need for details; just confirmation it is being addressed)</a:t>
            </a:r>
          </a:p>
        </p:txBody>
      </p:sp>
    </p:spTree>
    <p:extLst>
      <p:ext uri="{BB962C8B-B14F-4D97-AF65-F5344CB8AC3E}">
        <p14:creationId xmlns:p14="http://schemas.microsoft.com/office/powerpoint/2010/main" val="2760146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1319" y="6858000"/>
            <a:ext cx="10587460" cy="2946399"/>
          </a:xfrm>
          <a:prstGeom prst="rect">
            <a:avLst/>
          </a:prstGeom>
          <a:solidFill>
            <a:srgbClr val="A68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CC6D2-0F56-480E-BCF1-568331356FF6}"/>
              </a:ext>
            </a:extLst>
          </p:cNvPr>
          <p:cNvSpPr>
            <a:spLocks noGrp="1"/>
          </p:cNvSpPr>
          <p:nvPr>
            <p:ph type="title"/>
          </p:nvPr>
        </p:nvSpPr>
        <p:spPr>
          <a:xfrm>
            <a:off x="786384" y="7150608"/>
            <a:ext cx="9891283" cy="2437815"/>
          </a:xfrm>
        </p:spPr>
        <p:txBody>
          <a:bodyPr>
            <a:normAutofit/>
          </a:bodyPr>
          <a:lstStyle/>
          <a:p>
            <a:pPr algn="r"/>
            <a:r>
              <a:rPr lang="en-US">
                <a:solidFill>
                  <a:srgbClr val="FFFFFF"/>
                </a:solidFill>
              </a:rPr>
              <a:t>Liability</a:t>
            </a:r>
          </a:p>
        </p:txBody>
      </p:sp>
      <p:pic>
        <p:nvPicPr>
          <p:cNvPr id="5" name="Picture 4" descr="A wooden letter tiles with letters on them&#10;&#10;AI-generated content may be incorrect.">
            <a:extLst>
              <a:ext uri="{FF2B5EF4-FFF2-40B4-BE49-F238E27FC236}">
                <a16:creationId xmlns:a16="http://schemas.microsoft.com/office/drawing/2014/main" id="{936EDC29-7D64-F3C9-528E-E3CDAF0A8D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820" r="1" b="1"/>
          <a:stretch>
            <a:fillRect/>
          </a:stretch>
        </p:blipFill>
        <p:spPr>
          <a:xfrm>
            <a:off x="491320" y="482599"/>
            <a:ext cx="10587459" cy="6161088"/>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1982" y="482598"/>
            <a:ext cx="6503420" cy="93218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3AEA60-F45E-456D-A56D-0E78F7A7A1C2}"/>
              </a:ext>
            </a:extLst>
          </p:cNvPr>
          <p:cNvSpPr>
            <a:spLocks noGrp="1"/>
          </p:cNvSpPr>
          <p:nvPr>
            <p:ph idx="1"/>
          </p:nvPr>
        </p:nvSpPr>
        <p:spPr>
          <a:xfrm>
            <a:off x="12043978" y="1376587"/>
            <a:ext cx="5137109" cy="7278543"/>
          </a:xfrm>
        </p:spPr>
        <p:txBody>
          <a:bodyPr anchor="ctr">
            <a:normAutofit/>
          </a:bodyPr>
          <a:lstStyle/>
          <a:p>
            <a:r>
              <a:rPr lang="en-US">
                <a:solidFill>
                  <a:srgbClr val="FFFFFF"/>
                </a:solidFill>
              </a:rPr>
              <a:t>Organizational vs. Individual</a:t>
            </a:r>
          </a:p>
          <a:p>
            <a:pPr lvl="1"/>
            <a:r>
              <a:rPr lang="en-US">
                <a:solidFill>
                  <a:srgbClr val="FFFFFF"/>
                </a:solidFill>
              </a:rPr>
              <a:t>Tolerating</a:t>
            </a:r>
          </a:p>
          <a:p>
            <a:pPr lvl="1"/>
            <a:r>
              <a:rPr lang="en-US">
                <a:solidFill>
                  <a:srgbClr val="FFFFFF"/>
                </a:solidFill>
              </a:rPr>
              <a:t>Condoning</a:t>
            </a:r>
          </a:p>
          <a:p>
            <a:pPr lvl="1"/>
            <a:r>
              <a:rPr lang="en-US">
                <a:solidFill>
                  <a:srgbClr val="FFFFFF"/>
                </a:solidFill>
              </a:rPr>
              <a:t>Ignoring</a:t>
            </a:r>
          </a:p>
        </p:txBody>
      </p:sp>
      <p:sp>
        <p:nvSpPr>
          <p:cNvPr id="6" name="TextBox 5">
            <a:extLst>
              <a:ext uri="{FF2B5EF4-FFF2-40B4-BE49-F238E27FC236}">
                <a16:creationId xmlns:a16="http://schemas.microsoft.com/office/drawing/2014/main" id="{87DF973D-F1A5-5D0D-B8BB-54B8D956E190}"/>
              </a:ext>
            </a:extLst>
          </p:cNvPr>
          <p:cNvSpPr txBox="1"/>
          <p:nvPr/>
        </p:nvSpPr>
        <p:spPr>
          <a:xfrm>
            <a:off x="8829445" y="6443632"/>
            <a:ext cx="224933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hebluediamondgallery.com/wooden-tile/l/liabilit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72340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1319" y="6858000"/>
            <a:ext cx="10587460" cy="2946399"/>
          </a:xfrm>
          <a:prstGeom prst="rect">
            <a:avLst/>
          </a:prstGeom>
          <a:solidFill>
            <a:srgbClr val="793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36827D-4EF9-41C6-B1AF-74370E878576}"/>
              </a:ext>
            </a:extLst>
          </p:cNvPr>
          <p:cNvSpPr>
            <a:spLocks noGrp="1"/>
          </p:cNvSpPr>
          <p:nvPr>
            <p:ph type="title"/>
          </p:nvPr>
        </p:nvSpPr>
        <p:spPr>
          <a:xfrm>
            <a:off x="786384" y="7150608"/>
            <a:ext cx="9891283" cy="2437815"/>
          </a:xfrm>
        </p:spPr>
        <p:txBody>
          <a:bodyPr>
            <a:normAutofit/>
          </a:bodyPr>
          <a:lstStyle/>
          <a:p>
            <a:pPr algn="r"/>
            <a:r>
              <a:rPr lang="en-US">
                <a:solidFill>
                  <a:srgbClr val="FFFFFF"/>
                </a:solidFill>
              </a:rPr>
              <a:t>Reporting Information	</a:t>
            </a:r>
          </a:p>
        </p:txBody>
      </p:sp>
      <p:pic>
        <p:nvPicPr>
          <p:cNvPr id="5" name="Picture 4" descr="A person sitting at a desk with a computer and a phone&#10;&#10;AI-generated content may be incorrect.">
            <a:extLst>
              <a:ext uri="{FF2B5EF4-FFF2-40B4-BE49-F238E27FC236}">
                <a16:creationId xmlns:a16="http://schemas.microsoft.com/office/drawing/2014/main" id="{2B365F50-228E-301D-ED1D-DF2665CB4A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642" r="1" b="25166"/>
          <a:stretch>
            <a:fillRect/>
          </a:stretch>
        </p:blipFill>
        <p:spPr>
          <a:xfrm>
            <a:off x="491320" y="482599"/>
            <a:ext cx="10587459" cy="6161088"/>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1982" y="482598"/>
            <a:ext cx="6503420" cy="93218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F5EFC4-2293-4AA2-863F-31C2087F5FFF}"/>
              </a:ext>
            </a:extLst>
          </p:cNvPr>
          <p:cNvSpPr>
            <a:spLocks noGrp="1"/>
          </p:cNvSpPr>
          <p:nvPr>
            <p:ph idx="1"/>
          </p:nvPr>
        </p:nvSpPr>
        <p:spPr>
          <a:xfrm>
            <a:off x="12043978" y="1376587"/>
            <a:ext cx="5137109" cy="7278543"/>
          </a:xfrm>
        </p:spPr>
        <p:txBody>
          <a:bodyPr anchor="ctr">
            <a:normAutofit/>
          </a:bodyPr>
          <a:lstStyle/>
          <a:p>
            <a:r>
              <a:rPr lang="en-US" sz="2800">
                <a:solidFill>
                  <a:srgbClr val="FFFFFF"/>
                </a:solidFill>
              </a:rPr>
              <a:t>Your Church Leader (Praise Team, Officer, Teacher, etc.)</a:t>
            </a:r>
          </a:p>
          <a:p>
            <a:r>
              <a:rPr lang="en-US" sz="2800">
                <a:solidFill>
                  <a:srgbClr val="FFFFFF"/>
                </a:solidFill>
              </a:rPr>
              <a:t>National Domestic Violence Hotline – 800-799-SAFE</a:t>
            </a:r>
          </a:p>
          <a:p>
            <a:r>
              <a:rPr lang="en-US" sz="2800">
                <a:solidFill>
                  <a:srgbClr val="FFFFFF"/>
                </a:solidFill>
              </a:rPr>
              <a:t>Legal Defense Fund </a:t>
            </a:r>
            <a:r>
              <a:rPr lang="en-US" sz="2800">
                <a:solidFill>
                  <a:srgbClr val="FFFFFF"/>
                </a:solidFill>
                <a:hlinkClick r:id="rId4">
                  <a:extLst>
                    <a:ext uri="{A12FA001-AC4F-418D-AE19-62706E023703}">
                      <ahyp:hlinkClr xmlns:ahyp="http://schemas.microsoft.com/office/drawing/2018/hyperlinkcolor" val="tx"/>
                    </a:ext>
                  </a:extLst>
                </a:hlinkClick>
              </a:rPr>
              <a:t>https://nwlc.org/legal-assistance/</a:t>
            </a:r>
            <a:r>
              <a:rPr lang="en-US" sz="2800">
                <a:solidFill>
                  <a:srgbClr val="FFFFFF"/>
                </a:solidFill>
              </a:rPr>
              <a:t> </a:t>
            </a:r>
          </a:p>
          <a:p>
            <a:r>
              <a:rPr lang="en-US" sz="2800">
                <a:solidFill>
                  <a:srgbClr val="FFFFFF"/>
                </a:solidFill>
              </a:rPr>
              <a:t>Civil Rights Division (TWC) 888-452-4778</a:t>
            </a:r>
          </a:p>
          <a:p>
            <a:r>
              <a:rPr lang="en-US" sz="2800">
                <a:solidFill>
                  <a:srgbClr val="FFFFFF"/>
                </a:solidFill>
              </a:rPr>
              <a:t>El Paso Co. Sheriff’s Non Emergency (915) 538-2292</a:t>
            </a:r>
          </a:p>
          <a:p>
            <a:r>
              <a:rPr lang="en-US" sz="2800">
                <a:solidFill>
                  <a:srgbClr val="FFFFFF"/>
                </a:solidFill>
              </a:rPr>
              <a:t>IMPORTANT: If you don’t get assistance… keep trying. NO EXCUSES</a:t>
            </a:r>
          </a:p>
          <a:p>
            <a:endParaRPr lang="en-US" sz="2800">
              <a:solidFill>
                <a:srgbClr val="FFFFFF"/>
              </a:solidFill>
            </a:endParaRPr>
          </a:p>
        </p:txBody>
      </p:sp>
    </p:spTree>
    <p:extLst>
      <p:ext uri="{BB962C8B-B14F-4D97-AF65-F5344CB8AC3E}">
        <p14:creationId xmlns:p14="http://schemas.microsoft.com/office/powerpoint/2010/main" val="614901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1319" y="6858000"/>
            <a:ext cx="10587460" cy="2946399"/>
          </a:xfrm>
          <a:prstGeom prst="rect">
            <a:avLst/>
          </a:prstGeom>
          <a:solidFill>
            <a:srgbClr val="544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2C2B3-BBAD-DD7B-1AE4-24B6A7C5DD48}"/>
              </a:ext>
            </a:extLst>
          </p:cNvPr>
          <p:cNvSpPr>
            <a:spLocks noGrp="1"/>
          </p:cNvSpPr>
          <p:nvPr>
            <p:ph type="title"/>
          </p:nvPr>
        </p:nvSpPr>
        <p:spPr>
          <a:xfrm>
            <a:off x="786384" y="7150608"/>
            <a:ext cx="9891283" cy="2437815"/>
          </a:xfrm>
        </p:spPr>
        <p:txBody>
          <a:bodyPr>
            <a:normAutofit/>
          </a:bodyPr>
          <a:lstStyle/>
          <a:p>
            <a:pPr algn="r"/>
            <a:r>
              <a:rPr lang="en-US">
                <a:solidFill>
                  <a:srgbClr val="FFFFFF"/>
                </a:solidFill>
              </a:rPr>
              <a:t>Summary</a:t>
            </a:r>
          </a:p>
        </p:txBody>
      </p:sp>
      <p:pic>
        <p:nvPicPr>
          <p:cNvPr id="5" name="Picture 4" descr="A green sign with white text&#10;&#10;AI-generated content may be incorrect.">
            <a:extLst>
              <a:ext uri="{FF2B5EF4-FFF2-40B4-BE49-F238E27FC236}">
                <a16:creationId xmlns:a16="http://schemas.microsoft.com/office/drawing/2014/main" id="{4A452394-1172-0FC8-BBF4-86F5E01501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169" r="1" b="11092"/>
          <a:stretch>
            <a:fillRect/>
          </a:stretch>
        </p:blipFill>
        <p:spPr>
          <a:xfrm>
            <a:off x="491320" y="482599"/>
            <a:ext cx="10587459" cy="6161088"/>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1982" y="482598"/>
            <a:ext cx="6503420" cy="93218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ACA79D-08F3-0504-12D5-86456DBE05D2}"/>
              </a:ext>
            </a:extLst>
          </p:cNvPr>
          <p:cNvSpPr>
            <a:spLocks noGrp="1"/>
          </p:cNvSpPr>
          <p:nvPr>
            <p:ph idx="1"/>
          </p:nvPr>
        </p:nvSpPr>
        <p:spPr>
          <a:xfrm>
            <a:off x="12043978" y="1376587"/>
            <a:ext cx="5137109" cy="7278543"/>
          </a:xfrm>
        </p:spPr>
        <p:txBody>
          <a:bodyPr anchor="ctr">
            <a:normAutofit/>
          </a:bodyPr>
          <a:lstStyle/>
          <a:p>
            <a:r>
              <a:rPr lang="en-US">
                <a:solidFill>
                  <a:srgbClr val="FFFFFF"/>
                </a:solidFill>
              </a:rPr>
              <a:t>No one is exempt!</a:t>
            </a:r>
          </a:p>
          <a:p>
            <a:r>
              <a:rPr lang="en-US">
                <a:solidFill>
                  <a:srgbClr val="FFFFFF"/>
                </a:solidFill>
              </a:rPr>
              <a:t>Severe Repercussions</a:t>
            </a:r>
          </a:p>
          <a:p>
            <a:pPr lvl="1"/>
            <a:r>
              <a:rPr lang="en-US">
                <a:solidFill>
                  <a:srgbClr val="FFFFFF"/>
                </a:solidFill>
              </a:rPr>
              <a:t>Local Church</a:t>
            </a:r>
          </a:p>
          <a:p>
            <a:pPr lvl="1"/>
            <a:r>
              <a:rPr lang="en-US">
                <a:solidFill>
                  <a:srgbClr val="FFFFFF"/>
                </a:solidFill>
              </a:rPr>
              <a:t>Assembly</a:t>
            </a:r>
          </a:p>
          <a:p>
            <a:pPr lvl="1"/>
            <a:r>
              <a:rPr lang="en-US">
                <a:solidFill>
                  <a:srgbClr val="FFFFFF"/>
                </a:solidFill>
              </a:rPr>
              <a:t>Family</a:t>
            </a:r>
          </a:p>
          <a:p>
            <a:pPr lvl="1"/>
            <a:r>
              <a:rPr lang="en-US">
                <a:solidFill>
                  <a:srgbClr val="FFFFFF"/>
                </a:solidFill>
              </a:rPr>
              <a:t>Individual</a:t>
            </a:r>
          </a:p>
          <a:p>
            <a:endParaRPr lang="en-US">
              <a:solidFill>
                <a:srgbClr val="FFFFFF"/>
              </a:solidFill>
            </a:endParaRPr>
          </a:p>
        </p:txBody>
      </p:sp>
      <p:sp>
        <p:nvSpPr>
          <p:cNvPr id="6" name="TextBox 5">
            <a:extLst>
              <a:ext uri="{FF2B5EF4-FFF2-40B4-BE49-F238E27FC236}">
                <a16:creationId xmlns:a16="http://schemas.microsoft.com/office/drawing/2014/main" id="{F43B657C-BCA4-7D31-D16C-803F024DD55C}"/>
              </a:ext>
            </a:extLst>
          </p:cNvPr>
          <p:cNvSpPr txBox="1"/>
          <p:nvPr/>
        </p:nvSpPr>
        <p:spPr>
          <a:xfrm>
            <a:off x="8959289" y="6443632"/>
            <a:ext cx="211949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hepiratescove.us/2024/04/26/4-3-million-workers-about-to-learn-that-demanding-ot-doesnt-always-work-out-like-they-expec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541536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wooden dice with letters on them&#10;&#10;AI-generated content may be incorrect.">
            <a:extLst>
              <a:ext uri="{FF2B5EF4-FFF2-40B4-BE49-F238E27FC236}">
                <a16:creationId xmlns:a16="http://schemas.microsoft.com/office/drawing/2014/main" id="{31D6CE7F-7DF8-6EAC-16EB-F9E22BDE3B9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48200" y="1028700"/>
            <a:ext cx="8567737" cy="8567737"/>
          </a:xfrm>
        </p:spPr>
      </p:pic>
    </p:spTree>
    <p:extLst>
      <p:ext uri="{BB962C8B-B14F-4D97-AF65-F5344CB8AC3E}">
        <p14:creationId xmlns:p14="http://schemas.microsoft.com/office/powerpoint/2010/main" val="2497361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64EC-789E-F901-02D8-93248EDC868E}"/>
              </a:ext>
            </a:extLst>
          </p:cNvPr>
          <p:cNvSpPr>
            <a:spLocks noGrp="1"/>
          </p:cNvSpPr>
          <p:nvPr>
            <p:ph type="title"/>
          </p:nvPr>
        </p:nvSpPr>
        <p:spPr>
          <a:xfrm>
            <a:off x="2075346" y="523297"/>
            <a:ext cx="14577166" cy="2364669"/>
          </a:xfrm>
        </p:spPr>
        <p:txBody>
          <a:bodyPr anchor="ctr">
            <a:normAutofit/>
          </a:bodyPr>
          <a:lstStyle/>
          <a:p>
            <a:pPr algn="ctr"/>
            <a:r>
              <a:rPr lang="en-US" sz="6000" dirty="0">
                <a:solidFill>
                  <a:schemeClr val="tx1"/>
                </a:solidFill>
              </a:rPr>
              <a:t>HOMEWORK</a:t>
            </a:r>
          </a:p>
        </p:txBody>
      </p:sp>
      <p:graphicFrame>
        <p:nvGraphicFramePr>
          <p:cNvPr id="5" name="Content Placeholder 2">
            <a:extLst>
              <a:ext uri="{FF2B5EF4-FFF2-40B4-BE49-F238E27FC236}">
                <a16:creationId xmlns:a16="http://schemas.microsoft.com/office/drawing/2014/main" id="{22F3F33E-1F19-6E9D-6E4D-3EE465919C47}"/>
              </a:ext>
            </a:extLst>
          </p:cNvPr>
          <p:cNvGraphicFramePr>
            <a:graphicFrameLocks noGrp="1"/>
          </p:cNvGraphicFramePr>
          <p:nvPr>
            <p:ph idx="1"/>
            <p:extLst>
              <p:ext uri="{D42A27DB-BD31-4B8C-83A1-F6EECF244321}">
                <p14:modId xmlns:p14="http://schemas.microsoft.com/office/powerpoint/2010/main" val="2936540107"/>
              </p:ext>
            </p:extLst>
          </p:nvPr>
        </p:nvGraphicFramePr>
        <p:xfrm>
          <a:off x="966084" y="2247900"/>
          <a:ext cx="16391743"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9711A81-F270-E612-EC94-BDC1BF612327}"/>
              </a:ext>
            </a:extLst>
          </p:cNvPr>
          <p:cNvSpPr txBox="1"/>
          <p:nvPr/>
        </p:nvSpPr>
        <p:spPr>
          <a:xfrm>
            <a:off x="6172200" y="8420100"/>
            <a:ext cx="8305800" cy="1077218"/>
          </a:xfrm>
          <a:prstGeom prst="rect">
            <a:avLst/>
          </a:prstGeom>
          <a:noFill/>
        </p:spPr>
        <p:txBody>
          <a:bodyPr wrap="square" rtlCol="0">
            <a:spAutoFit/>
          </a:bodyPr>
          <a:lstStyle/>
          <a:p>
            <a:r>
              <a:rPr lang="en-US" sz="3200" dirty="0"/>
              <a:t>Email your two slides to </a:t>
            </a:r>
            <a:r>
              <a:rPr lang="en-US" sz="3200">
                <a:hlinkClick r:id="rId7"/>
              </a:rPr>
              <a:t>aprilsoliz.arioni</a:t>
            </a:r>
            <a:r>
              <a:rPr lang="en-US" sz="3200" dirty="0">
                <a:hlinkClick r:id="rId7"/>
              </a:rPr>
              <a:t>@yahoo.com</a:t>
            </a:r>
            <a:r>
              <a:rPr lang="en-US" sz="3200" dirty="0"/>
              <a:t> by Jan. 19, 2026</a:t>
            </a: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1279767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2AD6E68-2252-BD84-10F7-7911976F249F}"/>
              </a:ext>
            </a:extLst>
          </p:cNvPr>
          <p:cNvGraphicFramePr>
            <a:graphicFrameLocks noGrp="1"/>
          </p:cNvGraphicFramePr>
          <p:nvPr>
            <p:extLst>
              <p:ext uri="{D42A27DB-BD31-4B8C-83A1-F6EECF244321}">
                <p14:modId xmlns:p14="http://schemas.microsoft.com/office/powerpoint/2010/main" val="4256937760"/>
              </p:ext>
            </p:extLst>
          </p:nvPr>
        </p:nvGraphicFramePr>
        <p:xfrm>
          <a:off x="4800600" y="723900"/>
          <a:ext cx="7239000" cy="9144000"/>
        </p:xfrm>
        <a:graphic>
          <a:graphicData uri="http://schemas.openxmlformats.org/drawingml/2006/table">
            <a:tbl>
              <a:tblPr firstRow="1" bandRow="1">
                <a:tableStyleId>{8EC20E35-A176-4012-BC5E-935CFFF8708E}</a:tableStyleId>
              </a:tblPr>
              <a:tblGrid>
                <a:gridCol w="4419600">
                  <a:extLst>
                    <a:ext uri="{9D8B030D-6E8A-4147-A177-3AD203B41FA5}">
                      <a16:colId xmlns:a16="http://schemas.microsoft.com/office/drawing/2014/main" val="2869757611"/>
                    </a:ext>
                  </a:extLst>
                </a:gridCol>
                <a:gridCol w="2819400">
                  <a:extLst>
                    <a:ext uri="{9D8B030D-6E8A-4147-A177-3AD203B41FA5}">
                      <a16:colId xmlns:a16="http://schemas.microsoft.com/office/drawing/2014/main" val="2896822025"/>
                    </a:ext>
                  </a:extLst>
                </a:gridCol>
              </a:tblGrid>
              <a:tr h="457200">
                <a:tc>
                  <a:txBody>
                    <a:bodyPr/>
                    <a:lstStyle/>
                    <a:p>
                      <a:pPr algn="ctr" fontAlgn="b">
                        <a:buNone/>
                      </a:pPr>
                      <a:r>
                        <a:rPr lang="en-US" sz="2000" b="1" u="none" strike="noStrike" dirty="0">
                          <a:effectLst/>
                        </a:rPr>
                        <a:t>Name</a:t>
                      </a:r>
                      <a:endParaRPr lang="en-US" sz="2000" b="1" i="0" u="none" strike="noStrike" dirty="0">
                        <a:solidFill>
                          <a:srgbClr val="000000"/>
                        </a:solidFill>
                        <a:effectLst/>
                        <a:latin typeface="Aptos Narrow" panose="020B0004020202020204" pitchFamily="34" charset="0"/>
                      </a:endParaRPr>
                    </a:p>
                  </a:txBody>
                  <a:tcPr marL="5260" marR="5260" marT="5260" marB="0" anchor="b"/>
                </a:tc>
                <a:tc>
                  <a:txBody>
                    <a:bodyPr/>
                    <a:lstStyle/>
                    <a:p>
                      <a:pPr algn="ctr" fontAlgn="b">
                        <a:buNone/>
                      </a:pPr>
                      <a:r>
                        <a:rPr lang="en-US" sz="2000" b="1" u="none" strike="noStrike" dirty="0">
                          <a:effectLst/>
                        </a:rPr>
                        <a:t>Pages</a:t>
                      </a: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4192415363"/>
                  </a:ext>
                </a:extLst>
              </a:tr>
              <a:tr h="457200">
                <a:tc>
                  <a:txBody>
                    <a:bodyPr/>
                    <a:lstStyle/>
                    <a:p>
                      <a:pPr algn="l" fontAlgn="ctr">
                        <a:buNone/>
                      </a:pPr>
                      <a:r>
                        <a:rPr lang="en-US" sz="2000" b="1" u="none" strike="noStrike">
                          <a:effectLst/>
                        </a:rPr>
                        <a:t>Chavez, Isaac </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2743964040"/>
                  </a:ext>
                </a:extLst>
              </a:tr>
              <a:tr h="457200">
                <a:tc>
                  <a:txBody>
                    <a:bodyPr/>
                    <a:lstStyle/>
                    <a:p>
                      <a:pPr algn="l" fontAlgn="ctr">
                        <a:buNone/>
                      </a:pPr>
                      <a:r>
                        <a:rPr lang="en-US" sz="2000" b="1" u="none" strike="noStrike">
                          <a:effectLst/>
                        </a:rPr>
                        <a:t>Gonzalez, Anahi </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r>
                        <a:rPr lang="en-US" sz="2000" b="1" u="none" strike="noStrike" dirty="0">
                          <a:effectLst/>
                        </a:rPr>
                        <a:t>26 &amp; 27</a:t>
                      </a: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3957584983"/>
                  </a:ext>
                </a:extLst>
              </a:tr>
              <a:tr h="457200">
                <a:tc>
                  <a:txBody>
                    <a:bodyPr/>
                    <a:lstStyle/>
                    <a:p>
                      <a:pPr algn="l" fontAlgn="ctr">
                        <a:buNone/>
                      </a:pPr>
                      <a:r>
                        <a:rPr lang="en-US" sz="2000" b="1" u="none" strike="noStrike">
                          <a:effectLst/>
                        </a:rPr>
                        <a:t>Martinez, Michael Caleb</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r>
                        <a:rPr lang="en-US" sz="2000" b="1" u="none" strike="noStrike" dirty="0">
                          <a:effectLst/>
                        </a:rPr>
                        <a:t>28 &amp;29</a:t>
                      </a: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343088065"/>
                  </a:ext>
                </a:extLst>
              </a:tr>
              <a:tr h="457200">
                <a:tc>
                  <a:txBody>
                    <a:bodyPr/>
                    <a:lstStyle/>
                    <a:p>
                      <a:pPr algn="l" fontAlgn="ctr">
                        <a:buNone/>
                      </a:pPr>
                      <a:r>
                        <a:rPr lang="en-US" sz="2000" b="1" u="none" strike="noStrike">
                          <a:effectLst/>
                        </a:rPr>
                        <a:t>Perez Herrera, Linda G. </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3919110678"/>
                  </a:ext>
                </a:extLst>
              </a:tr>
              <a:tr h="457200">
                <a:tc>
                  <a:txBody>
                    <a:bodyPr/>
                    <a:lstStyle/>
                    <a:p>
                      <a:pPr algn="l" fontAlgn="ctr">
                        <a:buNone/>
                      </a:pPr>
                      <a:r>
                        <a:rPr lang="en-US" sz="2000" b="1" u="none" strike="noStrike">
                          <a:effectLst/>
                        </a:rPr>
                        <a:t>Alvarado, Antonio Jr.</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r>
                        <a:rPr lang="en-US" sz="2000" b="1" u="none" strike="noStrike" dirty="0">
                          <a:effectLst/>
                        </a:rPr>
                        <a:t>30 &amp;31</a:t>
                      </a: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2852605031"/>
                  </a:ext>
                </a:extLst>
              </a:tr>
              <a:tr h="457200">
                <a:tc>
                  <a:txBody>
                    <a:bodyPr/>
                    <a:lstStyle/>
                    <a:p>
                      <a:pPr algn="l" fontAlgn="ctr">
                        <a:buNone/>
                      </a:pPr>
                      <a:r>
                        <a:rPr lang="en-US" sz="2000" b="1" u="none" strike="noStrike">
                          <a:effectLst/>
                        </a:rPr>
                        <a:t>Herrera, Eloy Jr.</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r>
                        <a:rPr lang="en-US" sz="2000" b="1" u="none" strike="noStrike" dirty="0">
                          <a:effectLst/>
                        </a:rPr>
                        <a:t>32 &amp;33</a:t>
                      </a: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2563928526"/>
                  </a:ext>
                </a:extLst>
              </a:tr>
              <a:tr h="457200">
                <a:tc>
                  <a:txBody>
                    <a:bodyPr/>
                    <a:lstStyle/>
                    <a:p>
                      <a:pPr algn="l" fontAlgn="ctr">
                        <a:buNone/>
                      </a:pPr>
                      <a:r>
                        <a:rPr lang="en-US" sz="2000" b="1" u="none" strike="noStrike" dirty="0">
                          <a:effectLst/>
                        </a:rPr>
                        <a:t>Herrera, Jason</a:t>
                      </a:r>
                      <a:endParaRPr lang="en-US" sz="2000" b="1" i="0" u="none" strike="noStrike" dirty="0">
                        <a:solidFill>
                          <a:srgbClr val="000000"/>
                        </a:solidFill>
                        <a:effectLst/>
                        <a:latin typeface="Calibri" panose="020F0502020204030204" pitchFamily="34" charset="0"/>
                      </a:endParaRPr>
                    </a:p>
                  </a:txBody>
                  <a:tcPr marL="5260" marR="5260" marT="5260" marB="0" anchor="ctr"/>
                </a:tc>
                <a:tc>
                  <a:txBody>
                    <a:bodyPr/>
                    <a:lstStyle/>
                    <a:p>
                      <a:pPr algn="l" fontAlgn="b">
                        <a:buNone/>
                      </a:pPr>
                      <a:r>
                        <a:rPr lang="en-US" sz="2000" b="1" u="none" strike="noStrike" dirty="0">
                          <a:effectLst/>
                        </a:rPr>
                        <a:t>33 &amp; 34</a:t>
                      </a: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3014887748"/>
                  </a:ext>
                </a:extLst>
              </a:tr>
              <a:tr h="457200">
                <a:tc>
                  <a:txBody>
                    <a:bodyPr/>
                    <a:lstStyle/>
                    <a:p>
                      <a:pPr algn="l" fontAlgn="ctr">
                        <a:buNone/>
                      </a:pPr>
                      <a:r>
                        <a:rPr lang="en-US" sz="2000" b="1" u="none" strike="noStrike">
                          <a:effectLst/>
                        </a:rPr>
                        <a:t>Rodriguez, Jesus</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r>
                        <a:rPr lang="en-US" sz="2000" b="1" u="none" strike="noStrike" dirty="0">
                          <a:effectLst/>
                        </a:rPr>
                        <a:t>38 &amp; 39</a:t>
                      </a: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3373932322"/>
                  </a:ext>
                </a:extLst>
              </a:tr>
              <a:tr h="457200">
                <a:tc>
                  <a:txBody>
                    <a:bodyPr/>
                    <a:lstStyle/>
                    <a:p>
                      <a:pPr algn="l" fontAlgn="ctr">
                        <a:buNone/>
                      </a:pPr>
                      <a:r>
                        <a:rPr lang="en-US" sz="2000" b="1" u="none" strike="noStrike">
                          <a:effectLst/>
                        </a:rPr>
                        <a:t>Galindo, Esperanza</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r>
                        <a:rPr lang="en-US" sz="2000" b="1" u="none" strike="noStrike" dirty="0">
                          <a:effectLst/>
                        </a:rPr>
                        <a:t>40 &amp; 41</a:t>
                      </a: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4136607182"/>
                  </a:ext>
                </a:extLst>
              </a:tr>
              <a:tr h="457200">
                <a:tc>
                  <a:txBody>
                    <a:bodyPr/>
                    <a:lstStyle/>
                    <a:p>
                      <a:pPr algn="l" fontAlgn="ctr">
                        <a:buNone/>
                      </a:pPr>
                      <a:r>
                        <a:rPr lang="en-US" sz="2000" b="1" u="none" strike="noStrike">
                          <a:effectLst/>
                        </a:rPr>
                        <a:t>Hernandez, Israel Alejandro</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2118295516"/>
                  </a:ext>
                </a:extLst>
              </a:tr>
              <a:tr h="457200">
                <a:tc>
                  <a:txBody>
                    <a:bodyPr/>
                    <a:lstStyle/>
                    <a:p>
                      <a:pPr algn="l" fontAlgn="ctr">
                        <a:buNone/>
                      </a:pPr>
                      <a:r>
                        <a:rPr lang="en-US" sz="2000" b="1" u="none" strike="noStrike">
                          <a:effectLst/>
                        </a:rPr>
                        <a:t>Perez Herrera, Genesis Itzel</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520184086"/>
                  </a:ext>
                </a:extLst>
              </a:tr>
              <a:tr h="457200">
                <a:tc>
                  <a:txBody>
                    <a:bodyPr/>
                    <a:lstStyle/>
                    <a:p>
                      <a:pPr algn="l" fontAlgn="ctr">
                        <a:buNone/>
                      </a:pPr>
                      <a:r>
                        <a:rPr lang="en-US" sz="2000" b="1" u="none" strike="noStrike">
                          <a:effectLst/>
                        </a:rPr>
                        <a:t>Martinez, Matthew</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r>
                        <a:rPr lang="en-US" sz="2000" b="1" u="none" strike="noStrike">
                          <a:effectLst/>
                        </a:rPr>
                        <a:t>42 &amp; 43</a:t>
                      </a: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1152959374"/>
                  </a:ext>
                </a:extLst>
              </a:tr>
              <a:tr h="457200">
                <a:tc>
                  <a:txBody>
                    <a:bodyPr/>
                    <a:lstStyle/>
                    <a:p>
                      <a:pPr algn="l" fontAlgn="ctr">
                        <a:buNone/>
                      </a:pPr>
                      <a:r>
                        <a:rPr lang="en-US" sz="2000" b="1" u="none" strike="noStrike" dirty="0">
                          <a:effectLst/>
                        </a:rPr>
                        <a:t>Matthew Garcia III</a:t>
                      </a:r>
                      <a:endParaRPr lang="en-US" sz="2000" b="1" i="0" u="none" strike="noStrike" dirty="0">
                        <a:solidFill>
                          <a:srgbClr val="000000"/>
                        </a:solidFill>
                        <a:effectLst/>
                        <a:latin typeface="Calibri" panose="020F0502020204030204" pitchFamily="34" charset="0"/>
                      </a:endParaRPr>
                    </a:p>
                  </a:txBody>
                  <a:tcPr marL="5260" marR="5260" marT="5260" marB="0" anchor="ctr"/>
                </a:tc>
                <a:tc>
                  <a:txBody>
                    <a:bodyPr/>
                    <a:lstStyle/>
                    <a:p>
                      <a:pPr algn="l" fontAlgn="b">
                        <a:buNone/>
                      </a:pP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2803444153"/>
                  </a:ext>
                </a:extLst>
              </a:tr>
              <a:tr h="457200">
                <a:tc>
                  <a:txBody>
                    <a:bodyPr/>
                    <a:lstStyle/>
                    <a:p>
                      <a:pPr algn="l" fontAlgn="ctr">
                        <a:buNone/>
                      </a:pPr>
                      <a:r>
                        <a:rPr lang="en-US" sz="2000" b="1" u="none" strike="noStrike">
                          <a:effectLst/>
                        </a:rPr>
                        <a:t>Gamon, Jacob Daniel</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3055984603"/>
                  </a:ext>
                </a:extLst>
              </a:tr>
              <a:tr h="457200">
                <a:tc>
                  <a:txBody>
                    <a:bodyPr/>
                    <a:lstStyle/>
                    <a:p>
                      <a:pPr algn="l" fontAlgn="ctr">
                        <a:buNone/>
                      </a:pPr>
                      <a:r>
                        <a:rPr lang="en-US" sz="2000" b="1" u="none" strike="noStrike">
                          <a:effectLst/>
                        </a:rPr>
                        <a:t>Ponce, Isaac </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2885314238"/>
                  </a:ext>
                </a:extLst>
              </a:tr>
              <a:tr h="457200">
                <a:tc>
                  <a:txBody>
                    <a:bodyPr/>
                    <a:lstStyle/>
                    <a:p>
                      <a:pPr algn="l" fontAlgn="ctr">
                        <a:buNone/>
                      </a:pPr>
                      <a:r>
                        <a:rPr lang="en-US" sz="2000" b="1" u="none" strike="noStrike">
                          <a:effectLst/>
                        </a:rPr>
                        <a:t>Madrigal, Rigoberto</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r>
                        <a:rPr lang="en-US" sz="2000" b="1" u="none" strike="noStrike" dirty="0">
                          <a:effectLst/>
                        </a:rPr>
                        <a:t>44 &amp; 45</a:t>
                      </a: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4188024722"/>
                  </a:ext>
                </a:extLst>
              </a:tr>
              <a:tr h="457200">
                <a:tc>
                  <a:txBody>
                    <a:bodyPr/>
                    <a:lstStyle/>
                    <a:p>
                      <a:pPr algn="l" fontAlgn="ctr">
                        <a:buNone/>
                      </a:pPr>
                      <a:r>
                        <a:rPr lang="en-US" sz="2000" b="1" u="none" strike="noStrike">
                          <a:effectLst/>
                        </a:rPr>
                        <a:t>Suarez, Victor</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r>
                        <a:rPr lang="en-US" sz="2000" b="1" u="none" strike="noStrike" dirty="0">
                          <a:effectLst/>
                        </a:rPr>
                        <a:t>46 &amp; 47</a:t>
                      </a: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2314895756"/>
                  </a:ext>
                </a:extLst>
              </a:tr>
              <a:tr h="457200">
                <a:tc>
                  <a:txBody>
                    <a:bodyPr/>
                    <a:lstStyle/>
                    <a:p>
                      <a:pPr algn="l" fontAlgn="ctr">
                        <a:buNone/>
                      </a:pPr>
                      <a:r>
                        <a:rPr lang="en-US" sz="2000" b="1" u="none" strike="noStrike">
                          <a:effectLst/>
                        </a:rPr>
                        <a:t>Castillo, Jorge </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r>
                        <a:rPr lang="en-US" sz="2000" b="1" u="none" strike="noStrike" dirty="0">
                          <a:effectLst/>
                        </a:rPr>
                        <a:t>52 &amp; 53</a:t>
                      </a: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1588828631"/>
                  </a:ext>
                </a:extLst>
              </a:tr>
              <a:tr h="457200">
                <a:tc>
                  <a:txBody>
                    <a:bodyPr/>
                    <a:lstStyle/>
                    <a:p>
                      <a:pPr algn="l" fontAlgn="ctr">
                        <a:buNone/>
                      </a:pPr>
                      <a:r>
                        <a:rPr lang="en-US" sz="2000" b="1" u="none" strike="noStrike">
                          <a:effectLst/>
                        </a:rPr>
                        <a:t>Castillo, Julyssa </a:t>
                      </a:r>
                      <a:endParaRPr lang="en-US" sz="2000" b="1" i="0" u="none" strike="noStrike">
                        <a:solidFill>
                          <a:srgbClr val="000000"/>
                        </a:solidFill>
                        <a:effectLst/>
                        <a:latin typeface="Calibri" panose="020F0502020204030204" pitchFamily="34" charset="0"/>
                      </a:endParaRPr>
                    </a:p>
                  </a:txBody>
                  <a:tcPr marL="5260" marR="5260" marT="5260" marB="0" anchor="ctr"/>
                </a:tc>
                <a:tc>
                  <a:txBody>
                    <a:bodyPr/>
                    <a:lstStyle/>
                    <a:p>
                      <a:pPr algn="l" fontAlgn="b">
                        <a:buNone/>
                      </a:pPr>
                      <a:r>
                        <a:rPr lang="en-US" sz="2000" b="1" u="none" strike="noStrike" dirty="0">
                          <a:effectLst/>
                        </a:rPr>
                        <a:t>62 &amp; 63</a:t>
                      </a:r>
                      <a:endParaRPr lang="en-US" sz="2000" b="1" i="0" u="none" strike="noStrike" dirty="0">
                        <a:solidFill>
                          <a:srgbClr val="000000"/>
                        </a:solidFill>
                        <a:effectLst/>
                        <a:latin typeface="Aptos Narrow" panose="020B0004020202020204" pitchFamily="34" charset="0"/>
                      </a:endParaRPr>
                    </a:p>
                  </a:txBody>
                  <a:tcPr marL="5260" marR="5260" marT="5260" marB="0" anchor="b"/>
                </a:tc>
                <a:extLst>
                  <a:ext uri="{0D108BD9-81ED-4DB2-BD59-A6C34878D82A}">
                    <a16:rowId xmlns:a16="http://schemas.microsoft.com/office/drawing/2014/main" val="3075322914"/>
                  </a:ext>
                </a:extLst>
              </a:tr>
            </a:tbl>
          </a:graphicData>
        </a:graphic>
      </p:graphicFrame>
    </p:spTree>
    <p:extLst>
      <p:ext uri="{BB962C8B-B14F-4D97-AF65-F5344CB8AC3E}">
        <p14:creationId xmlns:p14="http://schemas.microsoft.com/office/powerpoint/2010/main" val="3602172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619A5-2715-21E9-1E8F-5D791B56A6C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0DCBCA-BDFB-4247-2D4E-9A4D5D7AB3B9}"/>
              </a:ext>
            </a:extLst>
          </p:cNvPr>
          <p:cNvSpPr/>
          <p:nvPr/>
        </p:nvSpPr>
        <p:spPr>
          <a:xfrm flipV="1">
            <a:off x="1028700" y="-1417554"/>
            <a:ext cx="7614718" cy="14199941"/>
          </a:xfrm>
          <a:custGeom>
            <a:avLst/>
            <a:gdLst/>
            <a:ahLst/>
            <a:cxnLst/>
            <a:rect l="l" t="t" r="r" b="b"/>
            <a:pathLst>
              <a:path w="7614718" h="14199941">
                <a:moveTo>
                  <a:pt x="0" y="14199941"/>
                </a:moveTo>
                <a:lnTo>
                  <a:pt x="7614718" y="14199941"/>
                </a:lnTo>
                <a:lnTo>
                  <a:pt x="7614718" y="0"/>
                </a:lnTo>
                <a:lnTo>
                  <a:pt x="0" y="0"/>
                </a:lnTo>
                <a:lnTo>
                  <a:pt x="0" y="1419994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FCBC2D62-CA07-62B2-EA8A-EA13D3B761DF}"/>
              </a:ext>
            </a:extLst>
          </p:cNvPr>
          <p:cNvGrpSpPr/>
          <p:nvPr/>
        </p:nvGrpSpPr>
        <p:grpSpPr>
          <a:xfrm>
            <a:off x="0" y="0"/>
            <a:ext cx="7270327" cy="10285455"/>
            <a:chOff x="0" y="0"/>
            <a:chExt cx="23612297" cy="33404721"/>
          </a:xfrm>
        </p:grpSpPr>
        <p:sp>
          <p:nvSpPr>
            <p:cNvPr id="4" name="Freeform 4">
              <a:extLst>
                <a:ext uri="{FF2B5EF4-FFF2-40B4-BE49-F238E27FC236}">
                  <a16:creationId xmlns:a16="http://schemas.microsoft.com/office/drawing/2014/main" id="{F2499865-C917-AE28-22D4-DDCF5FC0F715}"/>
                </a:ext>
              </a:extLst>
            </p:cNvPr>
            <p:cNvSpPr/>
            <p:nvPr/>
          </p:nvSpPr>
          <p:spPr>
            <a:xfrm>
              <a:off x="0" y="0"/>
              <a:ext cx="23612221" cy="33404683"/>
            </a:xfrm>
            <a:custGeom>
              <a:avLst/>
              <a:gdLst/>
              <a:ahLst/>
              <a:cxnLst/>
              <a:rect l="l" t="t" r="r" b="b"/>
              <a:pathLst>
                <a:path w="23612221" h="33404683">
                  <a:moveTo>
                    <a:pt x="0" y="0"/>
                  </a:moveTo>
                  <a:lnTo>
                    <a:pt x="0" y="33404683"/>
                  </a:lnTo>
                  <a:lnTo>
                    <a:pt x="20166203" y="33404683"/>
                  </a:lnTo>
                  <a:lnTo>
                    <a:pt x="23612221" y="27437842"/>
                  </a:lnTo>
                  <a:lnTo>
                    <a:pt x="7728458" y="0"/>
                  </a:lnTo>
                  <a:close/>
                </a:path>
              </a:pathLst>
            </a:custGeom>
            <a:solidFill>
              <a:srgbClr val="000000">
                <a:alpha val="0"/>
              </a:srgbClr>
            </a:solidFill>
            <a:ln w="12700">
              <a:solidFill>
                <a:srgbClr val="000000"/>
              </a:solidFill>
            </a:ln>
          </p:spPr>
          <p:txBody>
            <a:bodyPr/>
            <a:lstStyle/>
            <a:p>
              <a:endParaRPr lang="en-US"/>
            </a:p>
          </p:txBody>
        </p:sp>
      </p:grpSp>
      <p:sp>
        <p:nvSpPr>
          <p:cNvPr id="28" name="TextBox 28">
            <a:extLst>
              <a:ext uri="{FF2B5EF4-FFF2-40B4-BE49-F238E27FC236}">
                <a16:creationId xmlns:a16="http://schemas.microsoft.com/office/drawing/2014/main" id="{5587ECC0-E6B8-1BD6-E4D1-C60BCD1F3FBA}"/>
              </a:ext>
            </a:extLst>
          </p:cNvPr>
          <p:cNvSpPr txBox="1"/>
          <p:nvPr/>
        </p:nvSpPr>
        <p:spPr>
          <a:xfrm>
            <a:off x="16271883" y="8190094"/>
            <a:ext cx="825839" cy="1068206"/>
          </a:xfrm>
          <a:prstGeom prst="rect">
            <a:avLst/>
          </a:prstGeom>
        </p:spPr>
        <p:txBody>
          <a:bodyPr lIns="50800" tIns="50800" rIns="50800" bIns="50800" rtlCol="0" anchor="ctr"/>
          <a:lstStyle/>
          <a:p>
            <a:pPr algn="ctr">
              <a:lnSpc>
                <a:spcPts val="2659"/>
              </a:lnSpc>
            </a:pPr>
            <a:endParaRPr/>
          </a:p>
        </p:txBody>
      </p:sp>
      <p:sp>
        <p:nvSpPr>
          <p:cNvPr id="33" name="TextBox 33">
            <a:extLst>
              <a:ext uri="{FF2B5EF4-FFF2-40B4-BE49-F238E27FC236}">
                <a16:creationId xmlns:a16="http://schemas.microsoft.com/office/drawing/2014/main" id="{B26BA2F2-DB74-54A9-C7CA-13E73D4CDE49}"/>
              </a:ext>
            </a:extLst>
          </p:cNvPr>
          <p:cNvSpPr txBox="1"/>
          <p:nvPr/>
        </p:nvSpPr>
        <p:spPr>
          <a:xfrm>
            <a:off x="12906824" y="1019175"/>
            <a:ext cx="4352476" cy="687705"/>
          </a:xfrm>
          <a:prstGeom prst="rect">
            <a:avLst/>
          </a:prstGeom>
        </p:spPr>
        <p:txBody>
          <a:bodyPr lIns="0" tIns="0" rIns="0" bIns="0" rtlCol="0" anchor="t">
            <a:spAutoFit/>
          </a:bodyPr>
          <a:lstStyle/>
          <a:p>
            <a:pPr algn="r">
              <a:lnSpc>
                <a:spcPts val="5084"/>
              </a:lnSpc>
            </a:pPr>
            <a:r>
              <a:rPr lang="en-US" sz="4499" b="1" spc="-134">
                <a:solidFill>
                  <a:srgbClr val="FFFFFF"/>
                </a:solidFill>
                <a:latin typeface="Poppins Bold"/>
                <a:ea typeface="Poppins Bold"/>
                <a:cs typeface="Poppins Bold"/>
                <a:sym typeface="Poppins Bold"/>
              </a:rPr>
              <a:t>Management</a:t>
            </a:r>
          </a:p>
        </p:txBody>
      </p:sp>
      <p:sp>
        <p:nvSpPr>
          <p:cNvPr id="34" name="TextBox 34">
            <a:extLst>
              <a:ext uri="{FF2B5EF4-FFF2-40B4-BE49-F238E27FC236}">
                <a16:creationId xmlns:a16="http://schemas.microsoft.com/office/drawing/2014/main" id="{0ACACD57-E715-FFC0-B346-C0492FCA98FA}"/>
              </a:ext>
            </a:extLst>
          </p:cNvPr>
          <p:cNvSpPr txBox="1"/>
          <p:nvPr/>
        </p:nvSpPr>
        <p:spPr>
          <a:xfrm>
            <a:off x="8966885" y="2019924"/>
            <a:ext cx="8292415" cy="7194277"/>
          </a:xfrm>
          <a:prstGeom prst="rect">
            <a:avLst/>
          </a:prstGeom>
        </p:spPr>
        <p:txBody>
          <a:bodyPr lIns="0" tIns="0" rIns="0" bIns="0" rtlCol="0" anchor="t">
            <a:spAutoFit/>
          </a:bodyPr>
          <a:lstStyle/>
          <a:p>
            <a:pPr algn="ctr">
              <a:lnSpc>
                <a:spcPts val="3331"/>
              </a:lnSpc>
            </a:pPr>
            <a:r>
              <a:rPr lang="en-US" sz="2799" dirty="0">
                <a:latin typeface="Poppins"/>
                <a:ea typeface="Poppins"/>
                <a:cs typeface="Poppins"/>
                <a:sym typeface="Poppins"/>
              </a:rPr>
              <a:t>FINAL GRADE</a:t>
            </a:r>
          </a:p>
          <a:p>
            <a:pPr algn="ctr">
              <a:lnSpc>
                <a:spcPts val="3331"/>
              </a:lnSpc>
            </a:pPr>
            <a:r>
              <a:rPr lang="en-US" sz="2799" dirty="0">
                <a:latin typeface="Poppins"/>
                <a:ea typeface="Poppins"/>
                <a:cs typeface="Poppins"/>
                <a:sym typeface="Poppins"/>
              </a:rPr>
              <a:t>Due Jan. 26, 2026</a:t>
            </a:r>
          </a:p>
          <a:p>
            <a:pPr algn="ctr">
              <a:lnSpc>
                <a:spcPts val="3331"/>
              </a:lnSpc>
            </a:pPr>
            <a:endParaRPr lang="en-US" sz="2799" dirty="0">
              <a:latin typeface="Poppins"/>
              <a:ea typeface="Poppins"/>
              <a:cs typeface="Poppins"/>
              <a:sym typeface="Poppins"/>
            </a:endParaRPr>
          </a:p>
          <a:p>
            <a:pPr>
              <a:lnSpc>
                <a:spcPts val="3331"/>
              </a:lnSpc>
            </a:pPr>
            <a:r>
              <a:rPr lang="en-US" sz="2799" dirty="0">
                <a:latin typeface="Poppins"/>
                <a:ea typeface="Poppins"/>
                <a:cs typeface="Poppins"/>
                <a:sym typeface="Poppins"/>
              </a:rPr>
              <a:t>Create an Action Plan for a project that will meet or fill a need in your local church. </a:t>
            </a:r>
          </a:p>
          <a:p>
            <a:pPr marL="457200" indent="-457200">
              <a:lnSpc>
                <a:spcPts val="3331"/>
              </a:lnSpc>
              <a:buFont typeface="Arial" panose="020B0604020202020204" pitchFamily="34" charset="0"/>
              <a:buChar char="•"/>
            </a:pPr>
            <a:r>
              <a:rPr lang="en-US" sz="2799" dirty="0">
                <a:latin typeface="Poppins"/>
                <a:ea typeface="Poppins"/>
                <a:cs typeface="Poppins"/>
                <a:sym typeface="Poppins"/>
              </a:rPr>
              <a:t>Double Space</a:t>
            </a:r>
          </a:p>
          <a:p>
            <a:pPr marL="457200" indent="-457200">
              <a:lnSpc>
                <a:spcPts val="3331"/>
              </a:lnSpc>
              <a:buFont typeface="Arial" panose="020B0604020202020204" pitchFamily="34" charset="0"/>
              <a:buChar char="•"/>
            </a:pPr>
            <a:r>
              <a:rPr lang="en-US" sz="2799" dirty="0">
                <a:latin typeface="Poppins"/>
                <a:ea typeface="Poppins"/>
                <a:cs typeface="Poppins"/>
                <a:sym typeface="Poppins"/>
              </a:rPr>
              <a:t>Size 12 font</a:t>
            </a:r>
          </a:p>
          <a:p>
            <a:pPr marL="457200" indent="-457200">
              <a:lnSpc>
                <a:spcPts val="3331"/>
              </a:lnSpc>
              <a:buFont typeface="Arial" panose="020B0604020202020204" pitchFamily="34" charset="0"/>
              <a:buChar char="•"/>
            </a:pPr>
            <a:r>
              <a:rPr lang="en-US" sz="2799" dirty="0">
                <a:latin typeface="Poppins"/>
                <a:ea typeface="Poppins"/>
                <a:cs typeface="Poppins"/>
                <a:sym typeface="Poppins"/>
              </a:rPr>
              <a:t>Minimum of 3 pages</a:t>
            </a:r>
          </a:p>
          <a:p>
            <a:pPr marL="457200" indent="-457200">
              <a:lnSpc>
                <a:spcPts val="3331"/>
              </a:lnSpc>
              <a:buFont typeface="Arial" panose="020B0604020202020204" pitchFamily="34" charset="0"/>
              <a:buChar char="•"/>
            </a:pPr>
            <a:r>
              <a:rPr lang="en-US" sz="2799" dirty="0">
                <a:latin typeface="Poppins"/>
                <a:ea typeface="Poppins"/>
                <a:cs typeface="Poppins"/>
                <a:sym typeface="Poppins"/>
              </a:rPr>
              <a:t>No more than 5 pages</a:t>
            </a:r>
          </a:p>
          <a:p>
            <a:pPr marL="457200" indent="-457200">
              <a:lnSpc>
                <a:spcPts val="3331"/>
              </a:lnSpc>
              <a:buFont typeface="Arial" panose="020B0604020202020204" pitchFamily="34" charset="0"/>
              <a:buChar char="•"/>
            </a:pPr>
            <a:r>
              <a:rPr lang="en-US" sz="2799" dirty="0">
                <a:latin typeface="Poppins"/>
                <a:ea typeface="Poppins"/>
                <a:cs typeface="Poppins"/>
                <a:sym typeface="Poppins"/>
              </a:rPr>
              <a:t>Should include:</a:t>
            </a:r>
          </a:p>
          <a:p>
            <a:pPr marL="914400" lvl="1" indent="-457200">
              <a:lnSpc>
                <a:spcPts val="3331"/>
              </a:lnSpc>
              <a:buFont typeface="Arial" panose="020B0604020202020204" pitchFamily="34" charset="0"/>
              <a:buChar char="•"/>
            </a:pPr>
            <a:r>
              <a:rPr lang="en-US" sz="2799" dirty="0">
                <a:latin typeface="Poppins"/>
                <a:ea typeface="Poppins"/>
                <a:cs typeface="Poppins"/>
                <a:sym typeface="Poppins"/>
              </a:rPr>
              <a:t>Proposal (Audience is your Pastor)</a:t>
            </a:r>
          </a:p>
          <a:p>
            <a:pPr marL="914400" lvl="1" indent="-457200">
              <a:lnSpc>
                <a:spcPts val="3331"/>
              </a:lnSpc>
              <a:buFont typeface="Arial" panose="020B0604020202020204" pitchFamily="34" charset="0"/>
              <a:buChar char="•"/>
            </a:pPr>
            <a:r>
              <a:rPr lang="en-US" sz="2799" dirty="0">
                <a:latin typeface="Poppins"/>
                <a:ea typeface="Poppins"/>
                <a:cs typeface="Poppins"/>
                <a:sym typeface="Poppins"/>
              </a:rPr>
              <a:t>Mission/Vision</a:t>
            </a:r>
          </a:p>
          <a:p>
            <a:pPr marL="914400" lvl="1" indent="-457200">
              <a:lnSpc>
                <a:spcPts val="3331"/>
              </a:lnSpc>
              <a:buFont typeface="Arial" panose="020B0604020202020204" pitchFamily="34" charset="0"/>
              <a:buChar char="•"/>
            </a:pPr>
            <a:r>
              <a:rPr lang="en-US" sz="2799" dirty="0">
                <a:latin typeface="Poppins"/>
                <a:ea typeface="Poppins"/>
                <a:cs typeface="Poppins"/>
                <a:sym typeface="Poppins"/>
              </a:rPr>
              <a:t>Goal(s) – each with min. of 3 objectives</a:t>
            </a:r>
          </a:p>
          <a:p>
            <a:pPr marL="914400" lvl="1" indent="-457200">
              <a:lnSpc>
                <a:spcPts val="3331"/>
              </a:lnSpc>
              <a:buFont typeface="Arial" panose="020B0604020202020204" pitchFamily="34" charset="0"/>
              <a:buChar char="•"/>
            </a:pPr>
            <a:r>
              <a:rPr lang="en-US" sz="2799" dirty="0">
                <a:latin typeface="Poppins"/>
                <a:ea typeface="Poppins"/>
                <a:cs typeface="Poppins"/>
                <a:sym typeface="Poppins"/>
              </a:rPr>
              <a:t>Resources (people, money, assets, etc.)</a:t>
            </a:r>
          </a:p>
          <a:p>
            <a:pPr marL="914400" lvl="1" indent="-457200">
              <a:lnSpc>
                <a:spcPts val="3331"/>
              </a:lnSpc>
              <a:buFont typeface="Arial" panose="020B0604020202020204" pitchFamily="34" charset="0"/>
              <a:buChar char="•"/>
            </a:pPr>
            <a:r>
              <a:rPr lang="en-US" sz="2799" dirty="0">
                <a:latin typeface="Poppins"/>
                <a:ea typeface="Poppins"/>
                <a:cs typeface="Poppins"/>
                <a:sym typeface="Poppins"/>
              </a:rPr>
              <a:t>Possible Obstacles</a:t>
            </a:r>
          </a:p>
          <a:p>
            <a:pPr marL="914400" lvl="1" indent="-457200">
              <a:lnSpc>
                <a:spcPts val="3331"/>
              </a:lnSpc>
              <a:buFont typeface="Arial" panose="020B0604020202020204" pitchFamily="34" charset="0"/>
              <a:buChar char="•"/>
            </a:pPr>
            <a:r>
              <a:rPr lang="en-US" sz="2799" dirty="0">
                <a:latin typeface="Poppins"/>
                <a:ea typeface="Poppins"/>
                <a:cs typeface="Poppins"/>
                <a:sym typeface="Poppins"/>
              </a:rPr>
              <a:t>Benchmarks (30 days, 60 days, etc.)</a:t>
            </a:r>
          </a:p>
          <a:p>
            <a:pPr marL="914400" lvl="1" indent="-457200">
              <a:lnSpc>
                <a:spcPts val="3331"/>
              </a:lnSpc>
              <a:buFont typeface="Arial" panose="020B0604020202020204" pitchFamily="34" charset="0"/>
              <a:buChar char="•"/>
            </a:pPr>
            <a:r>
              <a:rPr lang="en-US" sz="2799" dirty="0" err="1">
                <a:latin typeface="Poppins"/>
                <a:ea typeface="Poppins"/>
                <a:cs typeface="Poppins"/>
                <a:sym typeface="Poppins"/>
              </a:rPr>
              <a:t>Evalution</a:t>
            </a:r>
            <a:r>
              <a:rPr lang="en-US" sz="2799" dirty="0">
                <a:latin typeface="Poppins"/>
                <a:ea typeface="Poppins"/>
                <a:cs typeface="Poppins"/>
                <a:sym typeface="Poppins"/>
              </a:rPr>
              <a:t>/Reflection/Assessment</a:t>
            </a:r>
          </a:p>
        </p:txBody>
      </p:sp>
    </p:spTree>
    <p:extLst>
      <p:ext uri="{BB962C8B-B14F-4D97-AF65-F5344CB8AC3E}">
        <p14:creationId xmlns:p14="http://schemas.microsoft.com/office/powerpoint/2010/main" val="3153515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3521E-7E77-3EB6-5631-4A2EC14396E8}"/>
              </a:ext>
            </a:extLst>
          </p:cNvPr>
          <p:cNvSpPr txBox="1"/>
          <p:nvPr/>
        </p:nvSpPr>
        <p:spPr>
          <a:xfrm>
            <a:off x="2743200" y="2705100"/>
            <a:ext cx="2556341" cy="923330"/>
          </a:xfrm>
          <a:prstGeom prst="rect">
            <a:avLst/>
          </a:prstGeom>
          <a:noFill/>
        </p:spPr>
        <p:txBody>
          <a:bodyPr wrap="none" rtlCol="0">
            <a:spAutoFit/>
          </a:bodyPr>
          <a:lstStyle/>
          <a:p>
            <a:r>
              <a:rPr lang="en-US" sz="5400" dirty="0"/>
              <a:t>Part Two</a:t>
            </a:r>
          </a:p>
        </p:txBody>
      </p:sp>
    </p:spTree>
    <p:extLst>
      <p:ext uri="{BB962C8B-B14F-4D97-AF65-F5344CB8AC3E}">
        <p14:creationId xmlns:p14="http://schemas.microsoft.com/office/powerpoint/2010/main" val="253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67330E-1C89-E634-38EF-F7E4A96B53BE}"/>
              </a:ext>
            </a:extLst>
          </p:cNvPr>
          <p:cNvSpPr txBox="1"/>
          <p:nvPr/>
        </p:nvSpPr>
        <p:spPr>
          <a:xfrm>
            <a:off x="3962400" y="3342095"/>
            <a:ext cx="11582400" cy="4832092"/>
          </a:xfrm>
          <a:prstGeom prst="rect">
            <a:avLst/>
          </a:prstGeom>
          <a:noFill/>
        </p:spPr>
        <p:txBody>
          <a:bodyPr wrap="square">
            <a:spAutoFit/>
          </a:bodyPr>
          <a:lstStyle/>
          <a:p>
            <a:r>
              <a:rPr lang="en-US" sz="4400" b="1" i="0" baseline="30000" dirty="0">
                <a:solidFill>
                  <a:srgbClr val="000000"/>
                </a:solidFill>
                <a:effectLst/>
                <a:latin typeface="Source Sans Pro SemiBold" panose="020F0502020204030204" pitchFamily="34" charset="0"/>
              </a:rPr>
              <a:t>28 </a:t>
            </a:r>
            <a:r>
              <a:rPr lang="en-US" sz="4400" b="0" i="0" dirty="0">
                <a:solidFill>
                  <a:srgbClr val="000000"/>
                </a:solidFill>
                <a:effectLst/>
                <a:latin typeface="Source Sans Pro SemiBold" panose="020F0502020204030204" pitchFamily="34" charset="0"/>
              </a:rPr>
              <a:t>For which of you, intending to build a tower, does not sit down first and count the cost, whether he has </a:t>
            </a:r>
            <a:r>
              <a:rPr lang="en-US" sz="4400" b="0" i="1" dirty="0">
                <a:solidFill>
                  <a:srgbClr val="000000"/>
                </a:solidFill>
                <a:effectLst/>
                <a:latin typeface="Source Sans Pro SemiBold" panose="020F0502020204030204" pitchFamily="34" charset="0"/>
              </a:rPr>
              <a:t>enough</a:t>
            </a:r>
            <a:r>
              <a:rPr lang="en-US" sz="4400" b="0" i="0" dirty="0">
                <a:solidFill>
                  <a:srgbClr val="000000"/>
                </a:solidFill>
                <a:effectLst/>
                <a:latin typeface="Source Sans Pro SemiBold" panose="020F0502020204030204" pitchFamily="34" charset="0"/>
              </a:rPr>
              <a:t> to finish </a:t>
            </a:r>
            <a:r>
              <a:rPr lang="en-US" sz="4400" b="0" i="1" dirty="0">
                <a:solidFill>
                  <a:srgbClr val="000000"/>
                </a:solidFill>
                <a:effectLst/>
                <a:latin typeface="Source Sans Pro SemiBold" panose="020F0502020204030204" pitchFamily="34" charset="0"/>
              </a:rPr>
              <a:t>it</a:t>
            </a:r>
            <a:r>
              <a:rPr lang="en-US" sz="4400" b="0" i="0" dirty="0">
                <a:solidFill>
                  <a:srgbClr val="000000"/>
                </a:solidFill>
                <a:effectLst/>
                <a:latin typeface="Source Sans Pro SemiBold" panose="020F0502020204030204" pitchFamily="34" charset="0"/>
              </a:rPr>
              <a:t>— </a:t>
            </a:r>
            <a:r>
              <a:rPr lang="en-US" sz="4400" b="1" i="0" baseline="30000" dirty="0">
                <a:solidFill>
                  <a:srgbClr val="000000"/>
                </a:solidFill>
                <a:effectLst/>
                <a:latin typeface="Source Sans Pro SemiBold" panose="020F0502020204030204" pitchFamily="34" charset="0"/>
              </a:rPr>
              <a:t>29 </a:t>
            </a:r>
            <a:r>
              <a:rPr lang="en-US" sz="4400" b="0" i="0" dirty="0">
                <a:solidFill>
                  <a:srgbClr val="000000"/>
                </a:solidFill>
                <a:effectLst/>
                <a:latin typeface="Source Sans Pro SemiBold" panose="020F0502020204030204" pitchFamily="34" charset="0"/>
              </a:rPr>
              <a:t>lest, after he has laid the foundation, and is not able to finish, all who see </a:t>
            </a:r>
            <a:r>
              <a:rPr lang="en-US" sz="4400" b="0" i="1" dirty="0">
                <a:solidFill>
                  <a:srgbClr val="000000"/>
                </a:solidFill>
                <a:effectLst/>
                <a:latin typeface="Source Sans Pro SemiBold" panose="020F0502020204030204" pitchFamily="34" charset="0"/>
              </a:rPr>
              <a:t>it</a:t>
            </a:r>
            <a:r>
              <a:rPr lang="en-US" sz="4400" b="0" i="0" dirty="0">
                <a:solidFill>
                  <a:srgbClr val="000000"/>
                </a:solidFill>
                <a:effectLst/>
                <a:latin typeface="Source Sans Pro SemiBold" panose="020F0502020204030204" pitchFamily="34" charset="0"/>
              </a:rPr>
              <a:t> begin to mock him, </a:t>
            </a:r>
            <a:r>
              <a:rPr lang="en-US" sz="4400" b="1" i="0" baseline="30000" dirty="0">
                <a:solidFill>
                  <a:srgbClr val="000000"/>
                </a:solidFill>
                <a:effectLst/>
                <a:latin typeface="Source Sans Pro SemiBold" panose="020F0502020204030204" pitchFamily="34" charset="0"/>
              </a:rPr>
              <a:t>30 </a:t>
            </a:r>
            <a:r>
              <a:rPr lang="en-US" sz="4400" b="0" i="0" dirty="0">
                <a:solidFill>
                  <a:srgbClr val="000000"/>
                </a:solidFill>
                <a:effectLst/>
                <a:latin typeface="Source Sans Pro SemiBold" panose="020F0502020204030204" pitchFamily="34" charset="0"/>
              </a:rPr>
              <a:t>saying, ‘This man began to build and was not able to finish’?</a:t>
            </a:r>
            <a:endParaRPr lang="en-US" sz="4400" dirty="0">
              <a:latin typeface="Source Sans Pro SemiBold" panose="020F0502020204030204" pitchFamily="34" charset="0"/>
            </a:endParaRPr>
          </a:p>
        </p:txBody>
      </p:sp>
      <p:sp>
        <p:nvSpPr>
          <p:cNvPr id="4" name="TextBox 3">
            <a:extLst>
              <a:ext uri="{FF2B5EF4-FFF2-40B4-BE49-F238E27FC236}">
                <a16:creationId xmlns:a16="http://schemas.microsoft.com/office/drawing/2014/main" id="{CD2AA8B4-C18A-E90D-8445-23E605AEE023}"/>
              </a:ext>
            </a:extLst>
          </p:cNvPr>
          <p:cNvSpPr txBox="1"/>
          <p:nvPr/>
        </p:nvSpPr>
        <p:spPr>
          <a:xfrm>
            <a:off x="7924800" y="2112813"/>
            <a:ext cx="3048000" cy="923330"/>
          </a:xfrm>
          <a:prstGeom prst="rect">
            <a:avLst/>
          </a:prstGeom>
          <a:noFill/>
        </p:spPr>
        <p:txBody>
          <a:bodyPr wrap="square" rtlCol="0">
            <a:spAutoFit/>
          </a:bodyPr>
          <a:lstStyle/>
          <a:p>
            <a:pPr algn="ctr"/>
            <a:r>
              <a:rPr lang="en-US" sz="5400" dirty="0"/>
              <a:t>Luke 14</a:t>
            </a:r>
          </a:p>
        </p:txBody>
      </p:sp>
      <p:pic>
        <p:nvPicPr>
          <p:cNvPr id="9" name="Picture 8" descr="A close-up of words&#10;&#10;AI-generated content may be incorrect.">
            <a:extLst>
              <a:ext uri="{FF2B5EF4-FFF2-40B4-BE49-F238E27FC236}">
                <a16:creationId xmlns:a16="http://schemas.microsoft.com/office/drawing/2014/main" id="{4A8D36E4-BFD9-76E6-6989-4FB69922342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 y="28919"/>
            <a:ext cx="4876800" cy="3313176"/>
          </a:xfrm>
          <a:prstGeom prst="rect">
            <a:avLst/>
          </a:prstGeom>
        </p:spPr>
      </p:pic>
      <p:sp>
        <p:nvSpPr>
          <p:cNvPr id="10" name="TextBox 9">
            <a:extLst>
              <a:ext uri="{FF2B5EF4-FFF2-40B4-BE49-F238E27FC236}">
                <a16:creationId xmlns:a16="http://schemas.microsoft.com/office/drawing/2014/main" id="{0D619B4B-C8C6-5FA8-E851-77EF1E3622D4}"/>
              </a:ext>
            </a:extLst>
          </p:cNvPr>
          <p:cNvSpPr txBox="1"/>
          <p:nvPr/>
        </p:nvSpPr>
        <p:spPr>
          <a:xfrm>
            <a:off x="6705600" y="6800088"/>
            <a:ext cx="4876800" cy="230832"/>
          </a:xfrm>
          <a:prstGeom prst="rect">
            <a:avLst/>
          </a:prstGeom>
          <a:noFill/>
        </p:spPr>
        <p:txBody>
          <a:bodyPr wrap="square" rtlCol="0">
            <a:spAutoFit/>
          </a:bodyPr>
          <a:lstStyle/>
          <a:p>
            <a:r>
              <a:rPr lang="en-US" sz="900">
                <a:hlinkClick r:id="rId3" tooltip="https://www.eoi.es/blogs/embatur/page/25/"/>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440640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12937"/>
        </a:solidFill>
        <a:effectLst/>
      </p:bgPr>
    </p:bg>
    <p:spTree>
      <p:nvGrpSpPr>
        <p:cNvPr id="1" name=""/>
        <p:cNvGrpSpPr/>
        <p:nvPr/>
      </p:nvGrpSpPr>
      <p:grpSpPr>
        <a:xfrm>
          <a:off x="0" y="0"/>
          <a:ext cx="0" cy="0"/>
          <a:chOff x="0" y="0"/>
          <a:chExt cx="0" cy="0"/>
        </a:xfrm>
      </p:grpSpPr>
      <p:sp>
        <p:nvSpPr>
          <p:cNvPr id="2" name="Freeform 2"/>
          <p:cNvSpPr/>
          <p:nvPr/>
        </p:nvSpPr>
        <p:spPr>
          <a:xfrm flipH="1" flipV="1">
            <a:off x="7987943" y="-1528555"/>
            <a:ext cx="8115300" cy="15133427"/>
          </a:xfrm>
          <a:custGeom>
            <a:avLst/>
            <a:gdLst/>
            <a:ahLst/>
            <a:cxnLst/>
            <a:rect l="l" t="t" r="r" b="b"/>
            <a:pathLst>
              <a:path w="8115300" h="15133427">
                <a:moveTo>
                  <a:pt x="8115300" y="15133427"/>
                </a:moveTo>
                <a:lnTo>
                  <a:pt x="0" y="15133427"/>
                </a:lnTo>
                <a:lnTo>
                  <a:pt x="0" y="0"/>
                </a:lnTo>
                <a:lnTo>
                  <a:pt x="8115300" y="0"/>
                </a:lnTo>
                <a:lnTo>
                  <a:pt x="8115300" y="15133427"/>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5716250" y="-1214"/>
            <a:ext cx="3086100" cy="12436449"/>
            <a:chOff x="0" y="0"/>
            <a:chExt cx="812800" cy="3275443"/>
          </a:xfrm>
        </p:grpSpPr>
        <p:sp>
          <p:nvSpPr>
            <p:cNvPr id="4" name="Freeform 4"/>
            <p:cNvSpPr/>
            <p:nvPr/>
          </p:nvSpPr>
          <p:spPr>
            <a:xfrm>
              <a:off x="0" y="0"/>
              <a:ext cx="812800" cy="3275443"/>
            </a:xfrm>
            <a:custGeom>
              <a:avLst/>
              <a:gdLst/>
              <a:ahLst/>
              <a:cxnLst/>
              <a:rect l="l" t="t" r="r" b="b"/>
              <a:pathLst>
                <a:path w="812800" h="3275443">
                  <a:moveTo>
                    <a:pt x="0" y="0"/>
                  </a:moveTo>
                  <a:lnTo>
                    <a:pt x="812800" y="0"/>
                  </a:lnTo>
                  <a:lnTo>
                    <a:pt x="812800" y="3275443"/>
                  </a:lnTo>
                  <a:lnTo>
                    <a:pt x="0" y="3275443"/>
                  </a:lnTo>
                  <a:close/>
                </a:path>
              </a:pathLst>
            </a:custGeom>
            <a:solidFill>
              <a:srgbClr val="212937"/>
            </a:solidFill>
          </p:spPr>
          <p:txBody>
            <a:bodyPr/>
            <a:lstStyle/>
            <a:p>
              <a:endParaRPr lang="en-US"/>
            </a:p>
          </p:txBody>
        </p:sp>
        <p:sp>
          <p:nvSpPr>
            <p:cNvPr id="5" name="TextBox 5"/>
            <p:cNvSpPr txBox="1"/>
            <p:nvPr/>
          </p:nvSpPr>
          <p:spPr>
            <a:xfrm>
              <a:off x="0" y="-57150"/>
              <a:ext cx="812800" cy="333259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848164" y="-101286"/>
            <a:ext cx="8794664" cy="10713207"/>
            <a:chOff x="0" y="0"/>
            <a:chExt cx="31299569" cy="38127521"/>
          </a:xfrm>
        </p:grpSpPr>
        <p:sp>
          <p:nvSpPr>
            <p:cNvPr id="7" name="Freeform 7"/>
            <p:cNvSpPr/>
            <p:nvPr/>
          </p:nvSpPr>
          <p:spPr>
            <a:xfrm>
              <a:off x="0" y="0"/>
              <a:ext cx="31299658" cy="38127431"/>
            </a:xfrm>
            <a:custGeom>
              <a:avLst/>
              <a:gdLst/>
              <a:ahLst/>
              <a:cxnLst/>
              <a:rect l="l" t="t" r="r" b="b"/>
              <a:pathLst>
                <a:path w="31299658" h="38127431">
                  <a:moveTo>
                    <a:pt x="17219549" y="0"/>
                  </a:moveTo>
                  <a:lnTo>
                    <a:pt x="0" y="29828617"/>
                  </a:lnTo>
                  <a:lnTo>
                    <a:pt x="4782058" y="38127431"/>
                  </a:lnTo>
                  <a:lnTo>
                    <a:pt x="31299658" y="38127431"/>
                  </a:lnTo>
                  <a:lnTo>
                    <a:pt x="31299658" y="0"/>
                  </a:lnTo>
                  <a:close/>
                </a:path>
              </a:pathLst>
            </a:custGeom>
            <a:solidFill>
              <a:srgbClr val="000000">
                <a:alpha val="0"/>
              </a:srgbClr>
            </a:solidFill>
            <a:ln w="12700">
              <a:solidFill>
                <a:srgbClr val="000000"/>
              </a:solidFill>
            </a:ln>
          </p:spPr>
          <p:txBody>
            <a:bodyPr/>
            <a:lstStyle/>
            <a:p>
              <a:endParaRPr lang="en-US"/>
            </a:p>
          </p:txBody>
        </p:sp>
      </p:grpSp>
      <p:sp>
        <p:nvSpPr>
          <p:cNvPr id="8" name="TextBox 8"/>
          <p:cNvSpPr txBox="1"/>
          <p:nvPr/>
        </p:nvSpPr>
        <p:spPr>
          <a:xfrm>
            <a:off x="1028700" y="8647379"/>
            <a:ext cx="5314209" cy="1094554"/>
          </a:xfrm>
          <a:prstGeom prst="rect">
            <a:avLst/>
          </a:prstGeom>
        </p:spPr>
        <p:txBody>
          <a:bodyPr lIns="0" tIns="0" rIns="0" bIns="0" rtlCol="0" anchor="t">
            <a:spAutoFit/>
          </a:bodyPr>
          <a:lstStyle/>
          <a:p>
            <a:pPr algn="l">
              <a:lnSpc>
                <a:spcPts val="2806"/>
              </a:lnSpc>
            </a:pPr>
            <a:r>
              <a:rPr lang="en-US" sz="2461" b="1">
                <a:solidFill>
                  <a:srgbClr val="FFFFFF"/>
                </a:solidFill>
                <a:latin typeface="Poppins Bold"/>
                <a:ea typeface="Poppins Bold"/>
                <a:cs typeface="Poppins Bold"/>
                <a:sym typeface="Poppins Bold"/>
              </a:rPr>
              <a:t>Secretary of Christian Education of the AAFCJ</a:t>
            </a:r>
          </a:p>
          <a:p>
            <a:pPr algn="l">
              <a:lnSpc>
                <a:spcPts val="2806"/>
              </a:lnSpc>
            </a:pPr>
            <a:endParaRPr lang="en-US" sz="2461" b="1">
              <a:solidFill>
                <a:srgbClr val="FFFFFF"/>
              </a:solidFill>
              <a:latin typeface="Poppins Bold"/>
              <a:ea typeface="Poppins Bold"/>
              <a:cs typeface="Poppins Bold"/>
              <a:sym typeface="Poppins Bold"/>
            </a:endParaRPr>
          </a:p>
        </p:txBody>
      </p:sp>
      <p:sp>
        <p:nvSpPr>
          <p:cNvPr id="9" name="TextBox 9"/>
          <p:cNvSpPr txBox="1"/>
          <p:nvPr/>
        </p:nvSpPr>
        <p:spPr>
          <a:xfrm>
            <a:off x="1028700" y="3591371"/>
            <a:ext cx="7802669" cy="2071591"/>
          </a:xfrm>
          <a:prstGeom prst="rect">
            <a:avLst/>
          </a:prstGeom>
        </p:spPr>
        <p:txBody>
          <a:bodyPr lIns="0" tIns="0" rIns="0" bIns="0" rtlCol="0" anchor="t">
            <a:spAutoFit/>
          </a:bodyPr>
          <a:lstStyle/>
          <a:p>
            <a:pPr algn="l">
              <a:lnSpc>
                <a:spcPts val="7814"/>
              </a:lnSpc>
            </a:pPr>
            <a:r>
              <a:rPr lang="en-US" sz="6854" b="1">
                <a:solidFill>
                  <a:srgbClr val="FFFFFF"/>
                </a:solidFill>
                <a:latin typeface="Poppins Bold"/>
                <a:ea typeface="Poppins Bold"/>
                <a:cs typeface="Poppins Bold"/>
                <a:sym typeface="Poppins Bold"/>
              </a:rPr>
              <a:t>Church Administration</a:t>
            </a:r>
          </a:p>
        </p:txBody>
      </p:sp>
      <p:sp>
        <p:nvSpPr>
          <p:cNvPr id="10" name="TextBox 10"/>
          <p:cNvSpPr txBox="1"/>
          <p:nvPr/>
        </p:nvSpPr>
        <p:spPr>
          <a:xfrm>
            <a:off x="1028700" y="5767793"/>
            <a:ext cx="6814121" cy="974586"/>
          </a:xfrm>
          <a:prstGeom prst="rect">
            <a:avLst/>
          </a:prstGeom>
        </p:spPr>
        <p:txBody>
          <a:bodyPr lIns="0" tIns="0" rIns="0" bIns="0" rtlCol="0" anchor="t">
            <a:spAutoFit/>
          </a:bodyPr>
          <a:lstStyle/>
          <a:p>
            <a:pPr algn="l">
              <a:lnSpc>
                <a:spcPts val="3745"/>
              </a:lnSpc>
            </a:pPr>
            <a:r>
              <a:rPr lang="en-US" sz="3285" b="1" spc="141">
                <a:solidFill>
                  <a:srgbClr val="FFFFFF"/>
                </a:solidFill>
                <a:latin typeface="Poppins Bold"/>
                <a:ea typeface="Poppins Bold"/>
                <a:cs typeface="Poppins Bold"/>
                <a:sym typeface="Poppins Bold"/>
              </a:rPr>
              <a:t>Associate of Arts In Theology</a:t>
            </a:r>
          </a:p>
          <a:p>
            <a:pPr algn="l">
              <a:lnSpc>
                <a:spcPts val="3745"/>
              </a:lnSpc>
            </a:pPr>
            <a:endParaRPr lang="en-US" sz="3285" b="1" spc="141">
              <a:solidFill>
                <a:srgbClr val="FFFFFF"/>
              </a:solidFill>
              <a:latin typeface="Poppins Bold"/>
              <a:ea typeface="Poppins Bold"/>
              <a:cs typeface="Poppins Bold"/>
              <a:sym typeface="Poppins Bold"/>
            </a:endParaRPr>
          </a:p>
        </p:txBody>
      </p:sp>
      <p:sp>
        <p:nvSpPr>
          <p:cNvPr id="11" name="Freeform 11"/>
          <p:cNvSpPr/>
          <p:nvPr/>
        </p:nvSpPr>
        <p:spPr>
          <a:xfrm>
            <a:off x="813242" y="920209"/>
            <a:ext cx="1174764" cy="1121900"/>
          </a:xfrm>
          <a:custGeom>
            <a:avLst/>
            <a:gdLst/>
            <a:ahLst/>
            <a:cxnLst/>
            <a:rect l="l" t="t" r="r" b="b"/>
            <a:pathLst>
              <a:path w="1174764" h="1121900">
                <a:moveTo>
                  <a:pt x="0" y="0"/>
                </a:moveTo>
                <a:lnTo>
                  <a:pt x="1174764" y="0"/>
                </a:lnTo>
                <a:lnTo>
                  <a:pt x="1174764" y="1121900"/>
                </a:lnTo>
                <a:lnTo>
                  <a:pt x="0" y="1121900"/>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2064683" y="1245891"/>
            <a:ext cx="7783481" cy="461010"/>
          </a:xfrm>
          <a:prstGeom prst="rect">
            <a:avLst/>
          </a:prstGeom>
        </p:spPr>
        <p:txBody>
          <a:bodyPr lIns="0" tIns="0" rIns="0" bIns="0" rtlCol="0" anchor="t">
            <a:spAutoFit/>
          </a:bodyPr>
          <a:lstStyle/>
          <a:p>
            <a:pPr algn="l">
              <a:lnSpc>
                <a:spcPts val="3419"/>
              </a:lnSpc>
            </a:pPr>
            <a:r>
              <a:rPr lang="en-US" sz="3000" b="1">
                <a:solidFill>
                  <a:srgbClr val="FFFFFF"/>
                </a:solidFill>
                <a:latin typeface="Poppins Semi-Bold"/>
                <a:ea typeface="Poppins Semi-Bold"/>
                <a:cs typeface="Poppins Semi-Bold"/>
                <a:sym typeface="Poppins Semi-Bold"/>
              </a:rPr>
              <a:t>IABC West Texas District Campus</a:t>
            </a:r>
          </a:p>
        </p:txBody>
      </p:sp>
      <p:grpSp>
        <p:nvGrpSpPr>
          <p:cNvPr id="13" name="Group 13"/>
          <p:cNvGrpSpPr/>
          <p:nvPr/>
        </p:nvGrpSpPr>
        <p:grpSpPr>
          <a:xfrm>
            <a:off x="9848164" y="-101286"/>
            <a:ext cx="8794664" cy="10713207"/>
            <a:chOff x="0" y="0"/>
            <a:chExt cx="31299569" cy="38127521"/>
          </a:xfrm>
        </p:grpSpPr>
        <p:sp>
          <p:nvSpPr>
            <p:cNvPr id="14" name="Freeform 14"/>
            <p:cNvSpPr/>
            <p:nvPr/>
          </p:nvSpPr>
          <p:spPr>
            <a:xfrm>
              <a:off x="0" y="0"/>
              <a:ext cx="31299658" cy="38127431"/>
            </a:xfrm>
            <a:custGeom>
              <a:avLst/>
              <a:gdLst/>
              <a:ahLst/>
              <a:cxnLst/>
              <a:rect l="l" t="t" r="r" b="b"/>
              <a:pathLst>
                <a:path w="31299658" h="38127431">
                  <a:moveTo>
                    <a:pt x="17219549" y="0"/>
                  </a:moveTo>
                  <a:lnTo>
                    <a:pt x="0" y="29828617"/>
                  </a:lnTo>
                  <a:lnTo>
                    <a:pt x="4782058" y="38127431"/>
                  </a:lnTo>
                  <a:lnTo>
                    <a:pt x="31299658" y="38127431"/>
                  </a:lnTo>
                  <a:lnTo>
                    <a:pt x="31299658" y="0"/>
                  </a:lnTo>
                  <a:close/>
                </a:path>
              </a:pathLst>
            </a:custGeom>
            <a:blipFill>
              <a:blip r:embed="rId5"/>
              <a:stretch>
                <a:fillRect l="-134082" t="-10034" r="-381" b="-18283"/>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12937"/>
        </a:solidFill>
        <a:effectLst/>
      </p:bgPr>
    </p:bg>
    <p:spTree>
      <p:nvGrpSpPr>
        <p:cNvPr id="1" name=""/>
        <p:cNvGrpSpPr/>
        <p:nvPr/>
      </p:nvGrpSpPr>
      <p:grpSpPr>
        <a:xfrm>
          <a:off x="0" y="0"/>
          <a:ext cx="0" cy="0"/>
          <a:chOff x="0" y="0"/>
          <a:chExt cx="0" cy="0"/>
        </a:xfrm>
      </p:grpSpPr>
      <p:sp>
        <p:nvSpPr>
          <p:cNvPr id="2" name="Freeform 2"/>
          <p:cNvSpPr/>
          <p:nvPr/>
        </p:nvSpPr>
        <p:spPr>
          <a:xfrm flipH="1" flipV="1">
            <a:off x="9239250" y="-1528555"/>
            <a:ext cx="8115300" cy="15133427"/>
          </a:xfrm>
          <a:custGeom>
            <a:avLst/>
            <a:gdLst/>
            <a:ahLst/>
            <a:cxnLst/>
            <a:rect l="l" t="t" r="r" b="b"/>
            <a:pathLst>
              <a:path w="8115300" h="15133427">
                <a:moveTo>
                  <a:pt x="8115300" y="15133427"/>
                </a:moveTo>
                <a:lnTo>
                  <a:pt x="0" y="15133427"/>
                </a:lnTo>
                <a:lnTo>
                  <a:pt x="0" y="0"/>
                </a:lnTo>
                <a:lnTo>
                  <a:pt x="8115300" y="0"/>
                </a:lnTo>
                <a:lnTo>
                  <a:pt x="8115300" y="15133427"/>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1017673" y="0"/>
            <a:ext cx="7270327" cy="10285455"/>
            <a:chOff x="0" y="0"/>
            <a:chExt cx="23612297" cy="33404721"/>
          </a:xfrm>
        </p:grpSpPr>
        <p:sp>
          <p:nvSpPr>
            <p:cNvPr id="4" name="Freeform 4"/>
            <p:cNvSpPr/>
            <p:nvPr/>
          </p:nvSpPr>
          <p:spPr>
            <a:xfrm>
              <a:off x="0" y="0"/>
              <a:ext cx="23612348" cy="33404683"/>
            </a:xfrm>
            <a:custGeom>
              <a:avLst/>
              <a:gdLst/>
              <a:ahLst/>
              <a:cxnLst/>
              <a:rect l="l" t="t" r="r" b="b"/>
              <a:pathLst>
                <a:path w="23612348" h="33404683">
                  <a:moveTo>
                    <a:pt x="15883889" y="0"/>
                  </a:moveTo>
                  <a:lnTo>
                    <a:pt x="0" y="27437842"/>
                  </a:lnTo>
                  <a:lnTo>
                    <a:pt x="3446018" y="33404683"/>
                  </a:lnTo>
                  <a:lnTo>
                    <a:pt x="23612348" y="33404683"/>
                  </a:lnTo>
                  <a:lnTo>
                    <a:pt x="23612348" y="0"/>
                  </a:lnTo>
                  <a:close/>
                </a:path>
              </a:pathLst>
            </a:custGeom>
            <a:blipFill>
              <a:blip r:embed="rId4"/>
              <a:stretch>
                <a:fillRect l="-92015" t="-338" r="-61628" b="-19188"/>
              </a:stretch>
            </a:blipFill>
          </p:spPr>
          <p:txBody>
            <a:bodyPr/>
            <a:lstStyle/>
            <a:p>
              <a:endParaRPr lang="en-US"/>
            </a:p>
          </p:txBody>
        </p:sp>
      </p:grpSp>
      <p:sp>
        <p:nvSpPr>
          <p:cNvPr id="6" name="TextBox 6"/>
          <p:cNvSpPr txBox="1"/>
          <p:nvPr/>
        </p:nvSpPr>
        <p:spPr>
          <a:xfrm>
            <a:off x="1028700" y="1019175"/>
            <a:ext cx="8345114" cy="3270126"/>
          </a:xfrm>
          <a:prstGeom prst="rect">
            <a:avLst/>
          </a:prstGeom>
        </p:spPr>
        <p:txBody>
          <a:bodyPr lIns="0" tIns="0" rIns="0" bIns="0" rtlCol="0" anchor="t">
            <a:spAutoFit/>
          </a:bodyPr>
          <a:lstStyle/>
          <a:p>
            <a:pPr algn="l">
              <a:lnSpc>
                <a:spcPts val="5084"/>
              </a:lnSpc>
            </a:pPr>
            <a:r>
              <a:rPr lang="en-US" sz="4499" b="1" spc="-134" dirty="0">
                <a:solidFill>
                  <a:srgbClr val="FFFFFF"/>
                </a:solidFill>
                <a:latin typeface="Poppins Bold"/>
                <a:ea typeface="Poppins Bold"/>
                <a:cs typeface="Poppins Bold"/>
                <a:sym typeface="Poppins Bold"/>
              </a:rPr>
              <a:t>WATERFALL </a:t>
            </a:r>
          </a:p>
          <a:p>
            <a:pPr algn="l">
              <a:lnSpc>
                <a:spcPts val="5084"/>
              </a:lnSpc>
            </a:pPr>
            <a:r>
              <a:rPr lang="en-US" sz="4499" b="1" spc="-134" dirty="0">
                <a:solidFill>
                  <a:srgbClr val="FFFFFF"/>
                </a:solidFill>
                <a:latin typeface="Poppins Bold"/>
                <a:ea typeface="Poppins Bold"/>
                <a:cs typeface="Poppins Bold"/>
                <a:sym typeface="Poppins Bold"/>
              </a:rPr>
              <a:t>(Participation Grade)</a:t>
            </a:r>
          </a:p>
          <a:p>
            <a:pPr algn="l">
              <a:lnSpc>
                <a:spcPts val="5084"/>
              </a:lnSpc>
            </a:pPr>
            <a:endParaRPr lang="en-US" sz="4499" b="1" spc="-134" dirty="0">
              <a:solidFill>
                <a:srgbClr val="FFFFFF"/>
              </a:solidFill>
              <a:latin typeface="Poppins Bold"/>
              <a:ea typeface="Poppins Bold"/>
              <a:cs typeface="Poppins Bold"/>
              <a:sym typeface="Poppins Bold"/>
            </a:endParaRPr>
          </a:p>
          <a:p>
            <a:pPr algn="l">
              <a:lnSpc>
                <a:spcPts val="5084"/>
              </a:lnSpc>
            </a:pPr>
            <a:r>
              <a:rPr lang="en-US" sz="4499" b="1" spc="-134" dirty="0">
                <a:solidFill>
                  <a:srgbClr val="FFFFFF"/>
                </a:solidFill>
                <a:latin typeface="Poppins Bold"/>
                <a:ea typeface="Poppins Bold"/>
                <a:cs typeface="Poppins Bold"/>
                <a:sym typeface="Poppins Bold"/>
              </a:rPr>
              <a:t>When you think of Administrative Leadership…</a:t>
            </a:r>
          </a:p>
        </p:txBody>
      </p:sp>
      <p:sp>
        <p:nvSpPr>
          <p:cNvPr id="5" name="TextBox 4">
            <a:extLst>
              <a:ext uri="{FF2B5EF4-FFF2-40B4-BE49-F238E27FC236}">
                <a16:creationId xmlns:a16="http://schemas.microsoft.com/office/drawing/2014/main" id="{3256A5BA-7B64-A066-B315-5BD9DD64533B}"/>
              </a:ext>
            </a:extLst>
          </p:cNvPr>
          <p:cNvSpPr txBox="1"/>
          <p:nvPr/>
        </p:nvSpPr>
        <p:spPr>
          <a:xfrm>
            <a:off x="949975" y="4077441"/>
            <a:ext cx="7736825" cy="3539430"/>
          </a:xfrm>
          <a:prstGeom prst="rect">
            <a:avLst/>
          </a:prstGeom>
          <a:noFill/>
        </p:spPr>
        <p:txBody>
          <a:bodyPr wrap="square" rtlCol="0">
            <a:spAutoFit/>
          </a:bodyPr>
          <a:lstStyle/>
          <a:p>
            <a:endParaRPr lang="en-US" sz="3200" dirty="0">
              <a:solidFill>
                <a:schemeClr val="bg1"/>
              </a:solidFill>
            </a:endParaRPr>
          </a:p>
          <a:p>
            <a:r>
              <a:rPr lang="en-US" sz="3200" dirty="0">
                <a:solidFill>
                  <a:schemeClr val="bg1"/>
                </a:solidFill>
              </a:rPr>
              <a:t>In the chat, write:</a:t>
            </a:r>
          </a:p>
          <a:p>
            <a:endParaRPr lang="en-US" sz="3200" dirty="0">
              <a:solidFill>
                <a:schemeClr val="bg1"/>
              </a:solidFill>
            </a:endParaRPr>
          </a:p>
          <a:p>
            <a:r>
              <a:rPr lang="en-US" sz="3200" dirty="0">
                <a:solidFill>
                  <a:schemeClr val="bg1"/>
                </a:solidFill>
              </a:rPr>
              <a:t>Your name, the church you belong to, and the city.</a:t>
            </a:r>
          </a:p>
          <a:p>
            <a:r>
              <a:rPr lang="en-US" sz="3200" dirty="0">
                <a:solidFill>
                  <a:schemeClr val="bg1"/>
                </a:solidFill>
              </a:rPr>
              <a:t>Then add 3 words that come to mind when we use the title: Administrative Leadership</a:t>
            </a:r>
            <a:r>
              <a:rPr lang="en-US" dirty="0">
                <a:solidFill>
                  <a:schemeClr val="bg1"/>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12937"/>
        </a:solidFill>
        <a:effectLst/>
      </p:bgPr>
    </p:bg>
    <p:spTree>
      <p:nvGrpSpPr>
        <p:cNvPr id="1" name=""/>
        <p:cNvGrpSpPr/>
        <p:nvPr/>
      </p:nvGrpSpPr>
      <p:grpSpPr>
        <a:xfrm>
          <a:off x="0" y="0"/>
          <a:ext cx="0" cy="0"/>
          <a:chOff x="0" y="0"/>
          <a:chExt cx="0" cy="0"/>
        </a:xfrm>
      </p:grpSpPr>
      <p:sp>
        <p:nvSpPr>
          <p:cNvPr id="2" name="Freeform 2"/>
          <p:cNvSpPr/>
          <p:nvPr/>
        </p:nvSpPr>
        <p:spPr>
          <a:xfrm flipV="1">
            <a:off x="1028700" y="-1417554"/>
            <a:ext cx="7614718" cy="14199941"/>
          </a:xfrm>
          <a:custGeom>
            <a:avLst/>
            <a:gdLst/>
            <a:ahLst/>
            <a:cxnLst/>
            <a:rect l="l" t="t" r="r" b="b"/>
            <a:pathLst>
              <a:path w="7614718" h="14199941">
                <a:moveTo>
                  <a:pt x="0" y="14199941"/>
                </a:moveTo>
                <a:lnTo>
                  <a:pt x="7614718" y="14199941"/>
                </a:lnTo>
                <a:lnTo>
                  <a:pt x="7614718" y="0"/>
                </a:lnTo>
                <a:lnTo>
                  <a:pt x="0" y="0"/>
                </a:lnTo>
                <a:lnTo>
                  <a:pt x="0" y="1419994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8491655" y="1912255"/>
            <a:ext cx="8767645" cy="3685561"/>
          </a:xfrm>
          <a:prstGeom prst="rect">
            <a:avLst/>
          </a:prstGeom>
        </p:spPr>
        <p:txBody>
          <a:bodyPr lIns="0" tIns="0" rIns="0" bIns="0" rtlCol="0" anchor="t">
            <a:spAutoFit/>
          </a:bodyPr>
          <a:lstStyle/>
          <a:p>
            <a:pPr>
              <a:lnSpc>
                <a:spcPts val="3569"/>
              </a:lnSpc>
            </a:pPr>
            <a:r>
              <a:rPr lang="en-US" sz="2999" dirty="0">
                <a:solidFill>
                  <a:srgbClr val="FFFFFF"/>
                </a:solidFill>
                <a:latin typeface="Poppins"/>
                <a:ea typeface="Poppins"/>
                <a:cs typeface="Poppins"/>
                <a:sym typeface="Poppins"/>
              </a:rPr>
              <a:t>Church administration is the leadership which equips the church to be the church and to do the work of the church. It is the guidance provided by church leaders as they lead the church to use its spiritual, human, physical, and financial resources to move the church towards reaching its objectives and fulfilling its divine purpose.</a:t>
            </a:r>
          </a:p>
        </p:txBody>
      </p:sp>
      <p:sp>
        <p:nvSpPr>
          <p:cNvPr id="4" name="TextBox 4"/>
          <p:cNvSpPr txBox="1"/>
          <p:nvPr/>
        </p:nvSpPr>
        <p:spPr>
          <a:xfrm>
            <a:off x="9615022" y="1019175"/>
            <a:ext cx="7644278" cy="654025"/>
          </a:xfrm>
          <a:prstGeom prst="rect">
            <a:avLst/>
          </a:prstGeom>
        </p:spPr>
        <p:txBody>
          <a:bodyPr lIns="0" tIns="0" rIns="0" bIns="0" rtlCol="0" anchor="t">
            <a:spAutoFit/>
          </a:bodyPr>
          <a:lstStyle/>
          <a:p>
            <a:pPr algn="r">
              <a:lnSpc>
                <a:spcPts val="5084"/>
              </a:lnSpc>
            </a:pPr>
            <a:r>
              <a:rPr lang="en-US" sz="4499" b="1" spc="-134" dirty="0">
                <a:solidFill>
                  <a:srgbClr val="FFFFFF"/>
                </a:solidFill>
                <a:latin typeface="Poppins Bold"/>
                <a:ea typeface="Poppins Bold"/>
                <a:cs typeface="Poppins Bold"/>
                <a:sym typeface="Poppins Bold"/>
              </a:rPr>
              <a:t>About Administration p. 6</a:t>
            </a:r>
          </a:p>
        </p:txBody>
      </p:sp>
      <p:sp>
        <p:nvSpPr>
          <p:cNvPr id="5" name="TextBox 5"/>
          <p:cNvSpPr txBox="1"/>
          <p:nvPr/>
        </p:nvSpPr>
        <p:spPr>
          <a:xfrm>
            <a:off x="8897240" y="7265432"/>
            <a:ext cx="8362060" cy="1003095"/>
          </a:xfrm>
          <a:prstGeom prst="rect">
            <a:avLst/>
          </a:prstGeom>
        </p:spPr>
        <p:txBody>
          <a:bodyPr lIns="0" tIns="0" rIns="0" bIns="0" rtlCol="0" anchor="t">
            <a:spAutoFit/>
          </a:bodyPr>
          <a:lstStyle/>
          <a:p>
            <a:pPr>
              <a:lnSpc>
                <a:spcPts val="2646"/>
              </a:lnSpc>
            </a:pPr>
            <a:r>
              <a:rPr lang="en-US" sz="2400" dirty="0">
                <a:solidFill>
                  <a:srgbClr val="FFFFFF"/>
                </a:solidFill>
                <a:latin typeface="Poppins"/>
                <a:ea typeface="Poppins"/>
                <a:cs typeface="Poppins"/>
                <a:sym typeface="Poppins"/>
              </a:rPr>
              <a:t>Church Administration is an equipping ministry. Leadership and guidance in deploying the church’s limited resources for ministry .</a:t>
            </a:r>
          </a:p>
        </p:txBody>
      </p:sp>
      <p:sp>
        <p:nvSpPr>
          <p:cNvPr id="6" name="TextBox 6"/>
          <p:cNvSpPr txBox="1"/>
          <p:nvPr/>
        </p:nvSpPr>
        <p:spPr>
          <a:xfrm>
            <a:off x="8665188" y="6362700"/>
            <a:ext cx="9241811" cy="538609"/>
          </a:xfrm>
          <a:prstGeom prst="rect">
            <a:avLst/>
          </a:prstGeom>
        </p:spPr>
        <p:txBody>
          <a:bodyPr wrap="square" lIns="0" tIns="0" rIns="0" bIns="0" rtlCol="0" anchor="t">
            <a:spAutoFit/>
          </a:bodyPr>
          <a:lstStyle/>
          <a:p>
            <a:pPr algn="r">
              <a:lnSpc>
                <a:spcPts val="4226"/>
              </a:lnSpc>
            </a:pPr>
            <a:r>
              <a:rPr lang="en-US" sz="3740" b="1" spc="-112" dirty="0">
                <a:solidFill>
                  <a:srgbClr val="FFFFFF"/>
                </a:solidFill>
                <a:latin typeface="Poppins Bold"/>
                <a:ea typeface="Poppins Bold"/>
                <a:cs typeface="Poppins Bold"/>
                <a:sym typeface="Poppins Bold"/>
              </a:rPr>
              <a:t>Definition of Church Administration</a:t>
            </a:r>
          </a:p>
        </p:txBody>
      </p:sp>
      <p:grpSp>
        <p:nvGrpSpPr>
          <p:cNvPr id="7" name="Group 7"/>
          <p:cNvGrpSpPr/>
          <p:nvPr/>
        </p:nvGrpSpPr>
        <p:grpSpPr>
          <a:xfrm>
            <a:off x="0" y="0"/>
            <a:ext cx="7270327" cy="10285455"/>
            <a:chOff x="0" y="0"/>
            <a:chExt cx="23612297" cy="33404721"/>
          </a:xfrm>
        </p:grpSpPr>
        <p:sp>
          <p:nvSpPr>
            <p:cNvPr id="8" name="Freeform 8"/>
            <p:cNvSpPr/>
            <p:nvPr/>
          </p:nvSpPr>
          <p:spPr>
            <a:xfrm>
              <a:off x="0" y="0"/>
              <a:ext cx="23612221" cy="33404683"/>
            </a:xfrm>
            <a:custGeom>
              <a:avLst/>
              <a:gdLst/>
              <a:ahLst/>
              <a:cxnLst/>
              <a:rect l="l" t="t" r="r" b="b"/>
              <a:pathLst>
                <a:path w="23612221" h="33404683">
                  <a:moveTo>
                    <a:pt x="0" y="0"/>
                  </a:moveTo>
                  <a:lnTo>
                    <a:pt x="0" y="33404683"/>
                  </a:lnTo>
                  <a:lnTo>
                    <a:pt x="20166203" y="33404683"/>
                  </a:lnTo>
                  <a:lnTo>
                    <a:pt x="23612221" y="27437842"/>
                  </a:lnTo>
                  <a:lnTo>
                    <a:pt x="7728458" y="0"/>
                  </a:lnTo>
                  <a:close/>
                </a:path>
              </a:pathLst>
            </a:custGeom>
            <a:blipFill>
              <a:blip r:embed="rId4"/>
              <a:stretch>
                <a:fillRect l="-59881" r="-59881"/>
              </a:stretch>
            </a:blipFill>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293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49152"/>
            <a:ext cx="7851015" cy="9773306"/>
            <a:chOff x="0" y="0"/>
            <a:chExt cx="698500" cy="869525"/>
          </a:xfrm>
        </p:grpSpPr>
        <p:sp>
          <p:nvSpPr>
            <p:cNvPr id="3" name="Freeform 3"/>
            <p:cNvSpPr/>
            <p:nvPr/>
          </p:nvSpPr>
          <p:spPr>
            <a:xfrm>
              <a:off x="0" y="0"/>
              <a:ext cx="698500" cy="869525"/>
            </a:xfrm>
            <a:custGeom>
              <a:avLst/>
              <a:gdLst/>
              <a:ahLst/>
              <a:cxnLst/>
              <a:rect l="l" t="t" r="r" b="b"/>
              <a:pathLst>
                <a:path w="698500" h="869525">
                  <a:moveTo>
                    <a:pt x="349250" y="0"/>
                  </a:moveTo>
                  <a:lnTo>
                    <a:pt x="698500" y="203200"/>
                  </a:lnTo>
                  <a:lnTo>
                    <a:pt x="698500" y="666325"/>
                  </a:lnTo>
                  <a:lnTo>
                    <a:pt x="349250" y="869525"/>
                  </a:lnTo>
                  <a:lnTo>
                    <a:pt x="0" y="666325"/>
                  </a:lnTo>
                  <a:lnTo>
                    <a:pt x="0" y="203200"/>
                  </a:lnTo>
                  <a:lnTo>
                    <a:pt x="349250" y="0"/>
                  </a:lnTo>
                  <a:close/>
                </a:path>
              </a:pathLst>
            </a:custGeom>
            <a:solidFill>
              <a:srgbClr val="74D800"/>
            </a:solidFill>
            <a:ln w="123825" cap="sq">
              <a:solidFill>
                <a:srgbClr val="FFFFFF"/>
              </a:solidFill>
              <a:prstDash val="solid"/>
              <a:miter/>
            </a:ln>
          </p:spPr>
          <p:txBody>
            <a:bodyPr/>
            <a:lstStyle/>
            <a:p>
              <a:endParaRPr lang="en-US"/>
            </a:p>
          </p:txBody>
        </p:sp>
        <p:sp>
          <p:nvSpPr>
            <p:cNvPr id="4" name="TextBox 4"/>
            <p:cNvSpPr txBox="1"/>
            <p:nvPr/>
          </p:nvSpPr>
          <p:spPr>
            <a:xfrm>
              <a:off x="0" y="82550"/>
              <a:ext cx="698500" cy="6472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408285" y="2949152"/>
            <a:ext cx="7851015" cy="9773306"/>
            <a:chOff x="0" y="0"/>
            <a:chExt cx="698500" cy="869525"/>
          </a:xfrm>
        </p:grpSpPr>
        <p:sp>
          <p:nvSpPr>
            <p:cNvPr id="6" name="Freeform 6"/>
            <p:cNvSpPr/>
            <p:nvPr/>
          </p:nvSpPr>
          <p:spPr>
            <a:xfrm>
              <a:off x="0" y="0"/>
              <a:ext cx="698500" cy="869525"/>
            </a:xfrm>
            <a:custGeom>
              <a:avLst/>
              <a:gdLst/>
              <a:ahLst/>
              <a:cxnLst/>
              <a:rect l="l" t="t" r="r" b="b"/>
              <a:pathLst>
                <a:path w="698500" h="869525">
                  <a:moveTo>
                    <a:pt x="349250" y="0"/>
                  </a:moveTo>
                  <a:lnTo>
                    <a:pt x="698500" y="203200"/>
                  </a:lnTo>
                  <a:lnTo>
                    <a:pt x="698500" y="666325"/>
                  </a:lnTo>
                  <a:lnTo>
                    <a:pt x="349250" y="869525"/>
                  </a:lnTo>
                  <a:lnTo>
                    <a:pt x="0" y="666325"/>
                  </a:lnTo>
                  <a:lnTo>
                    <a:pt x="0" y="203200"/>
                  </a:lnTo>
                  <a:lnTo>
                    <a:pt x="349250" y="0"/>
                  </a:lnTo>
                  <a:close/>
                </a:path>
              </a:pathLst>
            </a:custGeom>
            <a:solidFill>
              <a:srgbClr val="74D800"/>
            </a:solidFill>
            <a:ln w="123825" cap="sq">
              <a:solidFill>
                <a:srgbClr val="FFFFFF"/>
              </a:solidFill>
              <a:prstDash val="solid"/>
              <a:miter/>
            </a:ln>
          </p:spPr>
          <p:txBody>
            <a:bodyPr/>
            <a:lstStyle/>
            <a:p>
              <a:endParaRPr lang="en-US"/>
            </a:p>
          </p:txBody>
        </p:sp>
        <p:sp>
          <p:nvSpPr>
            <p:cNvPr id="7" name="TextBox 7"/>
            <p:cNvSpPr txBox="1"/>
            <p:nvPr/>
          </p:nvSpPr>
          <p:spPr>
            <a:xfrm>
              <a:off x="0" y="82550"/>
              <a:ext cx="698500" cy="6472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716359" y="2086640"/>
            <a:ext cx="2475696" cy="2880810"/>
            <a:chOff x="0" y="0"/>
            <a:chExt cx="698500" cy="812800"/>
          </a:xfrm>
        </p:grpSpPr>
        <p:sp>
          <p:nvSpPr>
            <p:cNvPr id="9" name="Freeform 9"/>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74D800"/>
            </a:solidFill>
            <a:ln w="133350" cap="sq">
              <a:solidFill>
                <a:srgbClr val="212937"/>
              </a:solidFill>
              <a:prstDash val="solid"/>
              <a:miter/>
            </a:ln>
          </p:spPr>
          <p:txBody>
            <a:bodyPr/>
            <a:lstStyle/>
            <a:p>
              <a:endParaRPr lang="en-US"/>
            </a:p>
          </p:txBody>
        </p:sp>
        <p:sp>
          <p:nvSpPr>
            <p:cNvPr id="10" name="TextBox 10"/>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2095945" y="2086640"/>
            <a:ext cx="2475696" cy="2880810"/>
            <a:chOff x="0" y="0"/>
            <a:chExt cx="698500" cy="812800"/>
          </a:xfrm>
        </p:grpSpPr>
        <p:sp>
          <p:nvSpPr>
            <p:cNvPr id="12" name="Freeform 12"/>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74D800"/>
            </a:solidFill>
            <a:ln w="133350" cap="sq">
              <a:solidFill>
                <a:srgbClr val="212937"/>
              </a:solidFill>
              <a:prstDash val="solid"/>
              <a:miter/>
            </a:ln>
          </p:spPr>
          <p:txBody>
            <a:bodyPr/>
            <a:lstStyle/>
            <a:p>
              <a:endParaRPr lang="en-US"/>
            </a:p>
          </p:txBody>
        </p:sp>
        <p:sp>
          <p:nvSpPr>
            <p:cNvPr id="13" name="TextBox 13"/>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4305730" y="2732557"/>
            <a:ext cx="1296956" cy="1385266"/>
          </a:xfrm>
          <a:custGeom>
            <a:avLst/>
            <a:gdLst/>
            <a:ahLst/>
            <a:cxnLst/>
            <a:rect l="l" t="t" r="r" b="b"/>
            <a:pathLst>
              <a:path w="1296956" h="1385266">
                <a:moveTo>
                  <a:pt x="0" y="0"/>
                </a:moveTo>
                <a:lnTo>
                  <a:pt x="1296955" y="0"/>
                </a:lnTo>
                <a:lnTo>
                  <a:pt x="1296955" y="1385266"/>
                </a:lnTo>
                <a:lnTo>
                  <a:pt x="0" y="13852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2708795" y="2799246"/>
            <a:ext cx="1249995" cy="1455598"/>
          </a:xfrm>
          <a:custGeom>
            <a:avLst/>
            <a:gdLst/>
            <a:ahLst/>
            <a:cxnLst/>
            <a:rect l="l" t="t" r="r" b="b"/>
            <a:pathLst>
              <a:path w="1249995" h="1455598">
                <a:moveTo>
                  <a:pt x="0" y="0"/>
                </a:moveTo>
                <a:lnTo>
                  <a:pt x="1249995" y="0"/>
                </a:lnTo>
                <a:lnTo>
                  <a:pt x="1249995" y="1455598"/>
                </a:lnTo>
                <a:lnTo>
                  <a:pt x="0" y="14555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5602685" y="1019175"/>
            <a:ext cx="6507257" cy="687648"/>
          </a:xfrm>
          <a:prstGeom prst="rect">
            <a:avLst/>
          </a:prstGeom>
        </p:spPr>
        <p:txBody>
          <a:bodyPr lIns="0" tIns="0" rIns="0" bIns="0" rtlCol="0" anchor="t">
            <a:spAutoFit/>
          </a:bodyPr>
          <a:lstStyle/>
          <a:p>
            <a:pPr algn="ctr">
              <a:lnSpc>
                <a:spcPts val="5084"/>
              </a:lnSpc>
            </a:pPr>
            <a:r>
              <a:rPr lang="en-US" sz="4499" b="1" spc="-134">
                <a:solidFill>
                  <a:srgbClr val="FFFFFF"/>
                </a:solidFill>
                <a:latin typeface="Poppins Bold"/>
                <a:ea typeface="Poppins Bold"/>
                <a:cs typeface="Poppins Bold"/>
                <a:sym typeface="Poppins Bold"/>
              </a:rPr>
              <a:t>Vision &amp; Mission</a:t>
            </a:r>
          </a:p>
        </p:txBody>
      </p:sp>
      <p:sp>
        <p:nvSpPr>
          <p:cNvPr id="17" name="TextBox 17"/>
          <p:cNvSpPr txBox="1"/>
          <p:nvPr/>
        </p:nvSpPr>
        <p:spPr>
          <a:xfrm>
            <a:off x="2483075" y="5133975"/>
            <a:ext cx="4822559" cy="586195"/>
          </a:xfrm>
          <a:prstGeom prst="rect">
            <a:avLst/>
          </a:prstGeom>
        </p:spPr>
        <p:txBody>
          <a:bodyPr lIns="0" tIns="0" rIns="0" bIns="0" rtlCol="0" anchor="t">
            <a:spAutoFit/>
          </a:bodyPr>
          <a:lstStyle/>
          <a:p>
            <a:pPr algn="ctr">
              <a:lnSpc>
                <a:spcPts val="4296"/>
              </a:lnSpc>
            </a:pPr>
            <a:r>
              <a:rPr lang="en-US" sz="3802" b="1" spc="-114">
                <a:solidFill>
                  <a:srgbClr val="212937"/>
                </a:solidFill>
                <a:latin typeface="Poppins Bold"/>
                <a:ea typeface="Poppins Bold"/>
                <a:cs typeface="Poppins Bold"/>
                <a:sym typeface="Poppins Bold"/>
              </a:rPr>
              <a:t>Church Vision</a:t>
            </a:r>
          </a:p>
        </p:txBody>
      </p:sp>
      <p:sp>
        <p:nvSpPr>
          <p:cNvPr id="18" name="TextBox 18"/>
          <p:cNvSpPr txBox="1"/>
          <p:nvPr/>
        </p:nvSpPr>
        <p:spPr>
          <a:xfrm>
            <a:off x="10922513" y="5133975"/>
            <a:ext cx="4822559" cy="586195"/>
          </a:xfrm>
          <a:prstGeom prst="rect">
            <a:avLst/>
          </a:prstGeom>
        </p:spPr>
        <p:txBody>
          <a:bodyPr lIns="0" tIns="0" rIns="0" bIns="0" rtlCol="0" anchor="t">
            <a:spAutoFit/>
          </a:bodyPr>
          <a:lstStyle/>
          <a:p>
            <a:pPr algn="ctr">
              <a:lnSpc>
                <a:spcPts val="4296"/>
              </a:lnSpc>
            </a:pPr>
            <a:r>
              <a:rPr lang="en-US" sz="3802" b="1" spc="-114">
                <a:solidFill>
                  <a:srgbClr val="212937"/>
                </a:solidFill>
                <a:latin typeface="Poppins Bold"/>
                <a:ea typeface="Poppins Bold"/>
                <a:cs typeface="Poppins Bold"/>
                <a:sym typeface="Poppins Bold"/>
              </a:rPr>
              <a:t>Church Mission</a:t>
            </a:r>
          </a:p>
        </p:txBody>
      </p:sp>
      <p:sp>
        <p:nvSpPr>
          <p:cNvPr id="19" name="TextBox 19"/>
          <p:cNvSpPr txBox="1"/>
          <p:nvPr/>
        </p:nvSpPr>
        <p:spPr>
          <a:xfrm>
            <a:off x="2014734" y="6496925"/>
            <a:ext cx="5798439" cy="1447063"/>
          </a:xfrm>
          <a:prstGeom prst="rect">
            <a:avLst/>
          </a:prstGeom>
        </p:spPr>
        <p:txBody>
          <a:bodyPr wrap="square" lIns="0" tIns="0" rIns="0" bIns="0" rtlCol="0" anchor="t">
            <a:spAutoFit/>
          </a:bodyPr>
          <a:lstStyle/>
          <a:p>
            <a:pPr>
              <a:lnSpc>
                <a:spcPts val="2753"/>
              </a:lnSpc>
            </a:pPr>
            <a:r>
              <a:rPr lang="en-US" sz="2800" dirty="0">
                <a:solidFill>
                  <a:srgbClr val="212937"/>
                </a:solidFill>
                <a:latin typeface="Poppins"/>
                <a:ea typeface="Poppins"/>
                <a:cs typeface="Poppins"/>
                <a:sym typeface="Poppins"/>
              </a:rPr>
              <a:t>A clear image  of what the church is to be; a visualization of what the church will be/become.</a:t>
            </a:r>
          </a:p>
        </p:txBody>
      </p:sp>
      <p:sp>
        <p:nvSpPr>
          <p:cNvPr id="20" name="TextBox 20"/>
          <p:cNvSpPr txBox="1"/>
          <p:nvPr/>
        </p:nvSpPr>
        <p:spPr>
          <a:xfrm>
            <a:off x="10742991" y="6252594"/>
            <a:ext cx="5181601" cy="3242426"/>
          </a:xfrm>
          <a:prstGeom prst="rect">
            <a:avLst/>
          </a:prstGeom>
        </p:spPr>
        <p:txBody>
          <a:bodyPr wrap="square" lIns="0" tIns="0" rIns="0" bIns="0" rtlCol="0" anchor="t">
            <a:spAutoFit/>
          </a:bodyPr>
          <a:lstStyle/>
          <a:p>
            <a:pPr>
              <a:lnSpc>
                <a:spcPts val="2753"/>
              </a:lnSpc>
            </a:pPr>
            <a:r>
              <a:rPr lang="en-US" sz="2800" dirty="0">
                <a:solidFill>
                  <a:srgbClr val="212937"/>
                </a:solidFill>
                <a:latin typeface="Poppins"/>
                <a:ea typeface="Poppins"/>
                <a:cs typeface="Poppins"/>
                <a:sym typeface="Poppins"/>
              </a:rPr>
              <a:t>Mission Statement sets the general direction for a given church and serves as a guide for specific programs, projects, and activities; statement that tells all who read it why the church exists and what it strives to accomplish.</a:t>
            </a:r>
          </a:p>
        </p:txBody>
      </p:sp>
      <p:grpSp>
        <p:nvGrpSpPr>
          <p:cNvPr id="21" name="Group 21"/>
          <p:cNvGrpSpPr/>
          <p:nvPr/>
        </p:nvGrpSpPr>
        <p:grpSpPr>
          <a:xfrm rot="7194810">
            <a:off x="16576086" y="-1353248"/>
            <a:ext cx="2966203" cy="2280084"/>
            <a:chOff x="0" y="0"/>
            <a:chExt cx="457949" cy="352020"/>
          </a:xfrm>
        </p:grpSpPr>
        <p:sp>
          <p:nvSpPr>
            <p:cNvPr id="22" name="Freeform 22"/>
            <p:cNvSpPr/>
            <p:nvPr/>
          </p:nvSpPr>
          <p:spPr>
            <a:xfrm>
              <a:off x="0" y="0"/>
              <a:ext cx="457949" cy="352020"/>
            </a:xfrm>
            <a:custGeom>
              <a:avLst/>
              <a:gdLst/>
              <a:ahLst/>
              <a:cxnLst/>
              <a:rect l="l" t="t" r="r" b="b"/>
              <a:pathLst>
                <a:path w="457949" h="352020">
                  <a:moveTo>
                    <a:pt x="203200" y="0"/>
                  </a:moveTo>
                  <a:lnTo>
                    <a:pt x="457949" y="0"/>
                  </a:lnTo>
                  <a:lnTo>
                    <a:pt x="254749" y="352020"/>
                  </a:lnTo>
                  <a:lnTo>
                    <a:pt x="0" y="352020"/>
                  </a:lnTo>
                  <a:lnTo>
                    <a:pt x="203200" y="0"/>
                  </a:lnTo>
                  <a:close/>
                </a:path>
              </a:pathLst>
            </a:custGeom>
            <a:solidFill>
              <a:srgbClr val="519601"/>
            </a:solidFill>
          </p:spPr>
          <p:txBody>
            <a:bodyPr/>
            <a:lstStyle/>
            <a:p>
              <a:endParaRPr lang="en-US"/>
            </a:p>
          </p:txBody>
        </p:sp>
        <p:sp>
          <p:nvSpPr>
            <p:cNvPr id="23" name="TextBox 23"/>
            <p:cNvSpPr txBox="1"/>
            <p:nvPr/>
          </p:nvSpPr>
          <p:spPr>
            <a:xfrm>
              <a:off x="101600" y="-57150"/>
              <a:ext cx="254749" cy="40917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rot="3578007">
            <a:off x="14986514" y="3442921"/>
            <a:ext cx="7765230" cy="514440"/>
            <a:chOff x="0" y="0"/>
            <a:chExt cx="5309797" cy="351770"/>
          </a:xfrm>
        </p:grpSpPr>
        <p:sp>
          <p:nvSpPr>
            <p:cNvPr id="25" name="Freeform 25"/>
            <p:cNvSpPr/>
            <p:nvPr/>
          </p:nvSpPr>
          <p:spPr>
            <a:xfrm>
              <a:off x="0" y="0"/>
              <a:ext cx="5309797" cy="351770"/>
            </a:xfrm>
            <a:custGeom>
              <a:avLst/>
              <a:gdLst/>
              <a:ahLst/>
              <a:cxnLst/>
              <a:rect l="l" t="t" r="r" b="b"/>
              <a:pathLst>
                <a:path w="5309797" h="351770">
                  <a:moveTo>
                    <a:pt x="5106597" y="0"/>
                  </a:moveTo>
                  <a:lnTo>
                    <a:pt x="0" y="0"/>
                  </a:lnTo>
                  <a:lnTo>
                    <a:pt x="203200" y="351770"/>
                  </a:lnTo>
                  <a:lnTo>
                    <a:pt x="5309797" y="351770"/>
                  </a:lnTo>
                  <a:lnTo>
                    <a:pt x="5106597" y="0"/>
                  </a:lnTo>
                  <a:close/>
                </a:path>
              </a:pathLst>
            </a:custGeom>
            <a:solidFill>
              <a:srgbClr val="63AF0A"/>
            </a:solidFill>
          </p:spPr>
          <p:txBody>
            <a:bodyPr/>
            <a:lstStyle/>
            <a:p>
              <a:endParaRPr lang="en-US"/>
            </a:p>
          </p:txBody>
        </p:sp>
        <p:sp>
          <p:nvSpPr>
            <p:cNvPr id="26" name="TextBox 26"/>
            <p:cNvSpPr txBox="1"/>
            <p:nvPr/>
          </p:nvSpPr>
          <p:spPr>
            <a:xfrm>
              <a:off x="101600" y="-57150"/>
              <a:ext cx="5106597" cy="40892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rot="3578007">
            <a:off x="14911376" y="2467480"/>
            <a:ext cx="7697420" cy="514440"/>
            <a:chOff x="0" y="0"/>
            <a:chExt cx="5263429" cy="351770"/>
          </a:xfrm>
        </p:grpSpPr>
        <p:sp>
          <p:nvSpPr>
            <p:cNvPr id="28" name="Freeform 28"/>
            <p:cNvSpPr/>
            <p:nvPr/>
          </p:nvSpPr>
          <p:spPr>
            <a:xfrm>
              <a:off x="0" y="0"/>
              <a:ext cx="5263429" cy="351770"/>
            </a:xfrm>
            <a:custGeom>
              <a:avLst/>
              <a:gdLst/>
              <a:ahLst/>
              <a:cxnLst/>
              <a:rect l="l" t="t" r="r" b="b"/>
              <a:pathLst>
                <a:path w="5263429" h="351770">
                  <a:moveTo>
                    <a:pt x="5060229" y="0"/>
                  </a:moveTo>
                  <a:lnTo>
                    <a:pt x="0" y="0"/>
                  </a:lnTo>
                  <a:lnTo>
                    <a:pt x="203200" y="351770"/>
                  </a:lnTo>
                  <a:lnTo>
                    <a:pt x="5263429" y="351770"/>
                  </a:lnTo>
                  <a:lnTo>
                    <a:pt x="5060229" y="0"/>
                  </a:lnTo>
                  <a:close/>
                </a:path>
              </a:pathLst>
            </a:custGeom>
            <a:solidFill>
              <a:srgbClr val="74D800"/>
            </a:solidFill>
          </p:spPr>
          <p:txBody>
            <a:bodyPr/>
            <a:lstStyle/>
            <a:p>
              <a:endParaRPr lang="en-US"/>
            </a:p>
          </p:txBody>
        </p:sp>
        <p:sp>
          <p:nvSpPr>
            <p:cNvPr id="29" name="TextBox 29"/>
            <p:cNvSpPr txBox="1"/>
            <p:nvPr/>
          </p:nvSpPr>
          <p:spPr>
            <a:xfrm>
              <a:off x="101600" y="-57150"/>
              <a:ext cx="5060229" cy="40892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rot="3567425">
            <a:off x="-2108965" y="-1714027"/>
            <a:ext cx="3917138" cy="2523380"/>
            <a:chOff x="0" y="0"/>
            <a:chExt cx="550010" cy="354311"/>
          </a:xfrm>
        </p:grpSpPr>
        <p:sp>
          <p:nvSpPr>
            <p:cNvPr id="31" name="Freeform 31"/>
            <p:cNvSpPr/>
            <p:nvPr/>
          </p:nvSpPr>
          <p:spPr>
            <a:xfrm>
              <a:off x="0" y="0"/>
              <a:ext cx="550010" cy="354311"/>
            </a:xfrm>
            <a:custGeom>
              <a:avLst/>
              <a:gdLst/>
              <a:ahLst/>
              <a:cxnLst/>
              <a:rect l="l" t="t" r="r" b="b"/>
              <a:pathLst>
                <a:path w="550010" h="354311">
                  <a:moveTo>
                    <a:pt x="346810" y="0"/>
                  </a:moveTo>
                  <a:lnTo>
                    <a:pt x="0" y="0"/>
                  </a:lnTo>
                  <a:lnTo>
                    <a:pt x="203200" y="354311"/>
                  </a:lnTo>
                  <a:lnTo>
                    <a:pt x="550010" y="354311"/>
                  </a:lnTo>
                  <a:lnTo>
                    <a:pt x="346810" y="0"/>
                  </a:lnTo>
                  <a:close/>
                </a:path>
              </a:pathLst>
            </a:custGeom>
            <a:solidFill>
              <a:srgbClr val="519601"/>
            </a:solidFill>
          </p:spPr>
          <p:txBody>
            <a:bodyPr/>
            <a:lstStyle/>
            <a:p>
              <a:endParaRPr lang="en-US"/>
            </a:p>
          </p:txBody>
        </p:sp>
        <p:sp>
          <p:nvSpPr>
            <p:cNvPr id="32" name="TextBox 32"/>
            <p:cNvSpPr txBox="1"/>
            <p:nvPr/>
          </p:nvSpPr>
          <p:spPr>
            <a:xfrm>
              <a:off x="101600" y="-57150"/>
              <a:ext cx="346810" cy="411461"/>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rot="7212503">
            <a:off x="-4087118" y="3226104"/>
            <a:ext cx="7164069" cy="525156"/>
            <a:chOff x="0" y="0"/>
            <a:chExt cx="4892571" cy="358646"/>
          </a:xfrm>
        </p:grpSpPr>
        <p:sp>
          <p:nvSpPr>
            <p:cNvPr id="34" name="Freeform 34"/>
            <p:cNvSpPr/>
            <p:nvPr/>
          </p:nvSpPr>
          <p:spPr>
            <a:xfrm>
              <a:off x="0" y="0"/>
              <a:ext cx="4892571" cy="358646"/>
            </a:xfrm>
            <a:custGeom>
              <a:avLst/>
              <a:gdLst/>
              <a:ahLst/>
              <a:cxnLst/>
              <a:rect l="l" t="t" r="r" b="b"/>
              <a:pathLst>
                <a:path w="4892571" h="358646">
                  <a:moveTo>
                    <a:pt x="203200" y="0"/>
                  </a:moveTo>
                  <a:lnTo>
                    <a:pt x="4892571" y="0"/>
                  </a:lnTo>
                  <a:lnTo>
                    <a:pt x="4689371" y="358646"/>
                  </a:lnTo>
                  <a:lnTo>
                    <a:pt x="0" y="358646"/>
                  </a:lnTo>
                  <a:lnTo>
                    <a:pt x="203200" y="0"/>
                  </a:lnTo>
                  <a:close/>
                </a:path>
              </a:pathLst>
            </a:custGeom>
            <a:solidFill>
              <a:srgbClr val="63AF0A"/>
            </a:solidFill>
          </p:spPr>
          <p:txBody>
            <a:bodyPr/>
            <a:lstStyle/>
            <a:p>
              <a:endParaRPr lang="en-US"/>
            </a:p>
          </p:txBody>
        </p:sp>
        <p:sp>
          <p:nvSpPr>
            <p:cNvPr id="35" name="TextBox 35"/>
            <p:cNvSpPr txBox="1"/>
            <p:nvPr/>
          </p:nvSpPr>
          <p:spPr>
            <a:xfrm>
              <a:off x="101600" y="-57150"/>
              <a:ext cx="4689371" cy="415796"/>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rot="7212503">
            <a:off x="-4481964" y="2545263"/>
            <a:ext cx="7821400" cy="525156"/>
            <a:chOff x="0" y="0"/>
            <a:chExt cx="5341483" cy="358646"/>
          </a:xfrm>
        </p:grpSpPr>
        <p:sp>
          <p:nvSpPr>
            <p:cNvPr id="37" name="Freeform 37"/>
            <p:cNvSpPr/>
            <p:nvPr/>
          </p:nvSpPr>
          <p:spPr>
            <a:xfrm>
              <a:off x="0" y="0"/>
              <a:ext cx="5341484" cy="358646"/>
            </a:xfrm>
            <a:custGeom>
              <a:avLst/>
              <a:gdLst/>
              <a:ahLst/>
              <a:cxnLst/>
              <a:rect l="l" t="t" r="r" b="b"/>
              <a:pathLst>
                <a:path w="5341484" h="358646">
                  <a:moveTo>
                    <a:pt x="203200" y="0"/>
                  </a:moveTo>
                  <a:lnTo>
                    <a:pt x="5341484" y="0"/>
                  </a:lnTo>
                  <a:lnTo>
                    <a:pt x="5138284" y="358646"/>
                  </a:lnTo>
                  <a:lnTo>
                    <a:pt x="0" y="358646"/>
                  </a:lnTo>
                  <a:lnTo>
                    <a:pt x="203200" y="0"/>
                  </a:lnTo>
                  <a:close/>
                </a:path>
              </a:pathLst>
            </a:custGeom>
            <a:solidFill>
              <a:srgbClr val="74D800"/>
            </a:solidFill>
          </p:spPr>
          <p:txBody>
            <a:bodyPr/>
            <a:lstStyle/>
            <a:p>
              <a:endParaRPr lang="en-US"/>
            </a:p>
          </p:txBody>
        </p:sp>
        <p:sp>
          <p:nvSpPr>
            <p:cNvPr id="38" name="TextBox 38"/>
            <p:cNvSpPr txBox="1"/>
            <p:nvPr/>
          </p:nvSpPr>
          <p:spPr>
            <a:xfrm>
              <a:off x="101600" y="-57150"/>
              <a:ext cx="5138283" cy="415796"/>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A748B-728A-E2BD-4381-BED64C010F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4194F70-4B2B-7766-BB57-1F1CDB7D8613}"/>
              </a:ext>
            </a:extLst>
          </p:cNvPr>
          <p:cNvSpPr/>
          <p:nvPr/>
        </p:nvSpPr>
        <p:spPr>
          <a:xfrm flipV="1">
            <a:off x="1028700" y="-1417554"/>
            <a:ext cx="7614718" cy="14199941"/>
          </a:xfrm>
          <a:custGeom>
            <a:avLst/>
            <a:gdLst/>
            <a:ahLst/>
            <a:cxnLst/>
            <a:rect l="l" t="t" r="r" b="b"/>
            <a:pathLst>
              <a:path w="7614718" h="14199941">
                <a:moveTo>
                  <a:pt x="0" y="14199941"/>
                </a:moveTo>
                <a:lnTo>
                  <a:pt x="7614718" y="14199941"/>
                </a:lnTo>
                <a:lnTo>
                  <a:pt x="7614718" y="0"/>
                </a:lnTo>
                <a:lnTo>
                  <a:pt x="0" y="0"/>
                </a:lnTo>
                <a:lnTo>
                  <a:pt x="0" y="1419994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3B3590AE-758F-8F11-EA41-49C45AB0B893}"/>
              </a:ext>
            </a:extLst>
          </p:cNvPr>
          <p:cNvGrpSpPr/>
          <p:nvPr/>
        </p:nvGrpSpPr>
        <p:grpSpPr>
          <a:xfrm>
            <a:off x="0" y="0"/>
            <a:ext cx="7270327" cy="10285455"/>
            <a:chOff x="0" y="0"/>
            <a:chExt cx="23612297" cy="33404721"/>
          </a:xfrm>
        </p:grpSpPr>
        <p:sp>
          <p:nvSpPr>
            <p:cNvPr id="4" name="Freeform 4">
              <a:extLst>
                <a:ext uri="{FF2B5EF4-FFF2-40B4-BE49-F238E27FC236}">
                  <a16:creationId xmlns:a16="http://schemas.microsoft.com/office/drawing/2014/main" id="{69908BCE-74D6-0BA5-4245-1296F18E0CB6}"/>
                </a:ext>
              </a:extLst>
            </p:cNvPr>
            <p:cNvSpPr/>
            <p:nvPr/>
          </p:nvSpPr>
          <p:spPr>
            <a:xfrm>
              <a:off x="0" y="0"/>
              <a:ext cx="23612221" cy="33404683"/>
            </a:xfrm>
            <a:custGeom>
              <a:avLst/>
              <a:gdLst/>
              <a:ahLst/>
              <a:cxnLst/>
              <a:rect l="l" t="t" r="r" b="b"/>
              <a:pathLst>
                <a:path w="23612221" h="33404683">
                  <a:moveTo>
                    <a:pt x="0" y="0"/>
                  </a:moveTo>
                  <a:lnTo>
                    <a:pt x="0" y="33404683"/>
                  </a:lnTo>
                  <a:lnTo>
                    <a:pt x="20166203" y="33404683"/>
                  </a:lnTo>
                  <a:lnTo>
                    <a:pt x="23612221" y="27437842"/>
                  </a:lnTo>
                  <a:lnTo>
                    <a:pt x="7728458" y="0"/>
                  </a:lnTo>
                  <a:close/>
                </a:path>
              </a:pathLst>
            </a:custGeom>
            <a:solidFill>
              <a:srgbClr val="000000">
                <a:alpha val="0"/>
              </a:srgbClr>
            </a:solidFill>
            <a:ln w="12700">
              <a:solidFill>
                <a:srgbClr val="000000"/>
              </a:solidFill>
            </a:ln>
          </p:spPr>
          <p:txBody>
            <a:bodyPr/>
            <a:lstStyle/>
            <a:p>
              <a:endParaRPr lang="en-US"/>
            </a:p>
          </p:txBody>
        </p:sp>
      </p:grpSp>
      <p:grpSp>
        <p:nvGrpSpPr>
          <p:cNvPr id="5" name="Group 5">
            <a:extLst>
              <a:ext uri="{FF2B5EF4-FFF2-40B4-BE49-F238E27FC236}">
                <a16:creationId xmlns:a16="http://schemas.microsoft.com/office/drawing/2014/main" id="{3D5C318E-03A7-954E-C704-EC5F66ED6EC5}"/>
              </a:ext>
            </a:extLst>
          </p:cNvPr>
          <p:cNvGrpSpPr/>
          <p:nvPr/>
        </p:nvGrpSpPr>
        <p:grpSpPr>
          <a:xfrm>
            <a:off x="8950200" y="2926679"/>
            <a:ext cx="7733684" cy="843452"/>
            <a:chOff x="0" y="0"/>
            <a:chExt cx="6404606" cy="698500"/>
          </a:xfrm>
        </p:grpSpPr>
        <p:sp>
          <p:nvSpPr>
            <p:cNvPr id="6" name="Freeform 6">
              <a:extLst>
                <a:ext uri="{FF2B5EF4-FFF2-40B4-BE49-F238E27FC236}">
                  <a16:creationId xmlns:a16="http://schemas.microsoft.com/office/drawing/2014/main" id="{C3DDB5FC-2AE6-DE2D-1B8B-1471B234C3E1}"/>
                </a:ext>
              </a:extLst>
            </p:cNvPr>
            <p:cNvSpPr/>
            <p:nvPr/>
          </p:nvSpPr>
          <p:spPr>
            <a:xfrm>
              <a:off x="0" y="0"/>
              <a:ext cx="6404606" cy="698500"/>
            </a:xfrm>
            <a:custGeom>
              <a:avLst/>
              <a:gdLst/>
              <a:ahLst/>
              <a:cxnLst/>
              <a:rect l="l" t="t" r="r" b="b"/>
              <a:pathLst>
                <a:path w="6404606" h="698500">
                  <a:moveTo>
                    <a:pt x="6404606" y="349250"/>
                  </a:moveTo>
                  <a:lnTo>
                    <a:pt x="6201406" y="698500"/>
                  </a:lnTo>
                  <a:lnTo>
                    <a:pt x="203200" y="698500"/>
                  </a:lnTo>
                  <a:lnTo>
                    <a:pt x="0" y="349250"/>
                  </a:lnTo>
                  <a:lnTo>
                    <a:pt x="203200" y="0"/>
                  </a:lnTo>
                  <a:lnTo>
                    <a:pt x="6201406" y="0"/>
                  </a:lnTo>
                  <a:lnTo>
                    <a:pt x="6404606" y="349250"/>
                  </a:lnTo>
                  <a:close/>
                </a:path>
              </a:pathLst>
            </a:custGeom>
            <a:solidFill>
              <a:srgbClr val="74D800"/>
            </a:solidFill>
            <a:ln cap="sq">
              <a:noFill/>
              <a:prstDash val="solid"/>
              <a:miter/>
            </a:ln>
          </p:spPr>
          <p:txBody>
            <a:bodyPr/>
            <a:lstStyle/>
            <a:p>
              <a:endParaRPr lang="en-US"/>
            </a:p>
          </p:txBody>
        </p:sp>
        <p:sp>
          <p:nvSpPr>
            <p:cNvPr id="7" name="TextBox 7">
              <a:extLst>
                <a:ext uri="{FF2B5EF4-FFF2-40B4-BE49-F238E27FC236}">
                  <a16:creationId xmlns:a16="http://schemas.microsoft.com/office/drawing/2014/main" id="{C7C6AA51-C572-BFF5-6C08-99FD144BCDFC}"/>
                </a:ext>
              </a:extLst>
            </p:cNvPr>
            <p:cNvSpPr txBox="1"/>
            <p:nvPr/>
          </p:nvSpPr>
          <p:spPr>
            <a:xfrm>
              <a:off x="114300" y="-57150"/>
              <a:ext cx="6176006" cy="755650"/>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05371E96-2A66-8B18-84E7-47FFB8638911}"/>
              </a:ext>
            </a:extLst>
          </p:cNvPr>
          <p:cNvGrpSpPr/>
          <p:nvPr/>
        </p:nvGrpSpPr>
        <p:grpSpPr>
          <a:xfrm>
            <a:off x="8988656" y="5157093"/>
            <a:ext cx="7540803" cy="912462"/>
            <a:chOff x="-93214" y="-57150"/>
            <a:chExt cx="6244872" cy="755650"/>
          </a:xfrm>
        </p:grpSpPr>
        <p:sp>
          <p:nvSpPr>
            <p:cNvPr id="9" name="Freeform 9">
              <a:extLst>
                <a:ext uri="{FF2B5EF4-FFF2-40B4-BE49-F238E27FC236}">
                  <a16:creationId xmlns:a16="http://schemas.microsoft.com/office/drawing/2014/main" id="{1FB72263-BD04-0EDD-089B-5A3269122966}"/>
                </a:ext>
              </a:extLst>
            </p:cNvPr>
            <p:cNvSpPr/>
            <p:nvPr/>
          </p:nvSpPr>
          <p:spPr>
            <a:xfrm>
              <a:off x="-93214" y="-56238"/>
              <a:ext cx="6244872" cy="698500"/>
            </a:xfrm>
            <a:custGeom>
              <a:avLst/>
              <a:gdLst/>
              <a:ahLst/>
              <a:cxnLst/>
              <a:rect l="l" t="t" r="r" b="b"/>
              <a:pathLst>
                <a:path w="6244872" h="698500">
                  <a:moveTo>
                    <a:pt x="6244872" y="349250"/>
                  </a:moveTo>
                  <a:lnTo>
                    <a:pt x="6041672" y="698500"/>
                  </a:lnTo>
                  <a:lnTo>
                    <a:pt x="203200" y="698500"/>
                  </a:lnTo>
                  <a:lnTo>
                    <a:pt x="0" y="349250"/>
                  </a:lnTo>
                  <a:lnTo>
                    <a:pt x="203200" y="0"/>
                  </a:lnTo>
                  <a:lnTo>
                    <a:pt x="6041672" y="0"/>
                  </a:lnTo>
                  <a:lnTo>
                    <a:pt x="6244872" y="349250"/>
                  </a:lnTo>
                  <a:close/>
                </a:path>
              </a:pathLst>
            </a:custGeom>
            <a:solidFill>
              <a:srgbClr val="74D800"/>
            </a:solidFill>
            <a:ln cap="sq">
              <a:noFill/>
              <a:prstDash val="solid"/>
              <a:miter/>
            </a:ln>
          </p:spPr>
          <p:txBody>
            <a:bodyPr/>
            <a:lstStyle/>
            <a:p>
              <a:endParaRPr lang="en-US"/>
            </a:p>
          </p:txBody>
        </p:sp>
        <p:sp>
          <p:nvSpPr>
            <p:cNvPr id="10" name="TextBox 10">
              <a:extLst>
                <a:ext uri="{FF2B5EF4-FFF2-40B4-BE49-F238E27FC236}">
                  <a16:creationId xmlns:a16="http://schemas.microsoft.com/office/drawing/2014/main" id="{5E9A8C57-9EB4-7B28-F629-67805839830C}"/>
                </a:ext>
              </a:extLst>
            </p:cNvPr>
            <p:cNvSpPr txBox="1"/>
            <p:nvPr/>
          </p:nvSpPr>
          <p:spPr>
            <a:xfrm>
              <a:off x="114300" y="-57150"/>
              <a:ext cx="6016272" cy="75565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A976326D-BD2E-3112-EEB9-5EA02098B3C3}"/>
              </a:ext>
            </a:extLst>
          </p:cNvPr>
          <p:cNvGrpSpPr/>
          <p:nvPr/>
        </p:nvGrpSpPr>
        <p:grpSpPr>
          <a:xfrm>
            <a:off x="8950200" y="4048881"/>
            <a:ext cx="7540803" cy="843452"/>
            <a:chOff x="0" y="0"/>
            <a:chExt cx="6244872" cy="698500"/>
          </a:xfrm>
        </p:grpSpPr>
        <p:sp>
          <p:nvSpPr>
            <p:cNvPr id="12" name="Freeform 12">
              <a:extLst>
                <a:ext uri="{FF2B5EF4-FFF2-40B4-BE49-F238E27FC236}">
                  <a16:creationId xmlns:a16="http://schemas.microsoft.com/office/drawing/2014/main" id="{FE6F4816-11A2-AB15-0726-B78ACDE44A47}"/>
                </a:ext>
              </a:extLst>
            </p:cNvPr>
            <p:cNvSpPr/>
            <p:nvPr/>
          </p:nvSpPr>
          <p:spPr>
            <a:xfrm>
              <a:off x="0" y="0"/>
              <a:ext cx="6244872" cy="698500"/>
            </a:xfrm>
            <a:custGeom>
              <a:avLst/>
              <a:gdLst/>
              <a:ahLst/>
              <a:cxnLst/>
              <a:rect l="l" t="t" r="r" b="b"/>
              <a:pathLst>
                <a:path w="6244872" h="698500">
                  <a:moveTo>
                    <a:pt x="6244872" y="349250"/>
                  </a:moveTo>
                  <a:lnTo>
                    <a:pt x="6041672" y="698500"/>
                  </a:lnTo>
                  <a:lnTo>
                    <a:pt x="203200" y="698500"/>
                  </a:lnTo>
                  <a:lnTo>
                    <a:pt x="0" y="349250"/>
                  </a:lnTo>
                  <a:lnTo>
                    <a:pt x="203200" y="0"/>
                  </a:lnTo>
                  <a:lnTo>
                    <a:pt x="6041672" y="0"/>
                  </a:lnTo>
                  <a:lnTo>
                    <a:pt x="6244872" y="349250"/>
                  </a:lnTo>
                  <a:close/>
                </a:path>
              </a:pathLst>
            </a:custGeom>
            <a:solidFill>
              <a:srgbClr val="74D800"/>
            </a:solidFill>
            <a:ln cap="sq">
              <a:noFill/>
              <a:prstDash val="solid"/>
              <a:miter/>
            </a:ln>
          </p:spPr>
          <p:txBody>
            <a:bodyPr/>
            <a:lstStyle/>
            <a:p>
              <a:endParaRPr lang="en-US"/>
            </a:p>
          </p:txBody>
        </p:sp>
        <p:sp>
          <p:nvSpPr>
            <p:cNvPr id="13" name="TextBox 13">
              <a:extLst>
                <a:ext uri="{FF2B5EF4-FFF2-40B4-BE49-F238E27FC236}">
                  <a16:creationId xmlns:a16="http://schemas.microsoft.com/office/drawing/2014/main" id="{98641F84-714D-C6CC-67F3-5EDC1A481D3C}"/>
                </a:ext>
              </a:extLst>
            </p:cNvPr>
            <p:cNvSpPr txBox="1"/>
            <p:nvPr/>
          </p:nvSpPr>
          <p:spPr>
            <a:xfrm>
              <a:off x="114300" y="-57150"/>
              <a:ext cx="6016272" cy="755650"/>
            </a:xfrm>
            <a:prstGeom prst="rect">
              <a:avLst/>
            </a:prstGeom>
          </p:spPr>
          <p:txBody>
            <a:bodyPr lIns="50800" tIns="50800" rIns="50800" bIns="50800" rtlCol="0" anchor="ctr"/>
            <a:lstStyle/>
            <a:p>
              <a:pPr algn="ctr">
                <a:lnSpc>
                  <a:spcPts val="2659"/>
                </a:lnSpc>
              </a:pPr>
              <a:endParaRPr/>
            </a:p>
          </p:txBody>
        </p:sp>
      </p:grpSp>
      <p:grpSp>
        <p:nvGrpSpPr>
          <p:cNvPr id="14" name="Group 14">
            <a:extLst>
              <a:ext uri="{FF2B5EF4-FFF2-40B4-BE49-F238E27FC236}">
                <a16:creationId xmlns:a16="http://schemas.microsoft.com/office/drawing/2014/main" id="{E2B7978A-0495-FAEF-1F1B-588E4059B023}"/>
              </a:ext>
            </a:extLst>
          </p:cNvPr>
          <p:cNvGrpSpPr/>
          <p:nvPr/>
        </p:nvGrpSpPr>
        <p:grpSpPr>
          <a:xfrm>
            <a:off x="8950199" y="6177920"/>
            <a:ext cx="7540803" cy="1242271"/>
            <a:chOff x="-160495" y="-1792888"/>
            <a:chExt cx="6244872" cy="1028780"/>
          </a:xfrm>
        </p:grpSpPr>
        <p:sp>
          <p:nvSpPr>
            <p:cNvPr id="15" name="Freeform 15">
              <a:extLst>
                <a:ext uri="{FF2B5EF4-FFF2-40B4-BE49-F238E27FC236}">
                  <a16:creationId xmlns:a16="http://schemas.microsoft.com/office/drawing/2014/main" id="{457A7869-20B9-BF33-38EB-C7A764F266A3}"/>
                </a:ext>
              </a:extLst>
            </p:cNvPr>
            <p:cNvSpPr/>
            <p:nvPr/>
          </p:nvSpPr>
          <p:spPr>
            <a:xfrm>
              <a:off x="-160495" y="-1792888"/>
              <a:ext cx="6244872" cy="698500"/>
            </a:xfrm>
            <a:custGeom>
              <a:avLst/>
              <a:gdLst/>
              <a:ahLst/>
              <a:cxnLst/>
              <a:rect l="l" t="t" r="r" b="b"/>
              <a:pathLst>
                <a:path w="6244872" h="698500">
                  <a:moveTo>
                    <a:pt x="6244872" y="349250"/>
                  </a:moveTo>
                  <a:lnTo>
                    <a:pt x="6041672" y="698500"/>
                  </a:lnTo>
                  <a:lnTo>
                    <a:pt x="203200" y="698500"/>
                  </a:lnTo>
                  <a:lnTo>
                    <a:pt x="0" y="349250"/>
                  </a:lnTo>
                  <a:lnTo>
                    <a:pt x="203200" y="0"/>
                  </a:lnTo>
                  <a:lnTo>
                    <a:pt x="6041672" y="0"/>
                  </a:lnTo>
                  <a:lnTo>
                    <a:pt x="6244872" y="349250"/>
                  </a:lnTo>
                  <a:close/>
                </a:path>
              </a:pathLst>
            </a:custGeom>
            <a:solidFill>
              <a:srgbClr val="74D800"/>
            </a:solidFill>
            <a:ln cap="sq">
              <a:noFill/>
              <a:prstDash val="solid"/>
              <a:miter/>
            </a:ln>
          </p:spPr>
          <p:txBody>
            <a:bodyPr/>
            <a:lstStyle/>
            <a:p>
              <a:endParaRPr lang="en-US" dirty="0"/>
            </a:p>
          </p:txBody>
        </p:sp>
        <p:sp>
          <p:nvSpPr>
            <p:cNvPr id="16" name="TextBox 16">
              <a:extLst>
                <a:ext uri="{FF2B5EF4-FFF2-40B4-BE49-F238E27FC236}">
                  <a16:creationId xmlns:a16="http://schemas.microsoft.com/office/drawing/2014/main" id="{307971B0-9B6C-B34B-2CCA-5AA00FA2D34C}"/>
                </a:ext>
              </a:extLst>
            </p:cNvPr>
            <p:cNvSpPr txBox="1"/>
            <p:nvPr/>
          </p:nvSpPr>
          <p:spPr>
            <a:xfrm>
              <a:off x="-101702" y="-1519758"/>
              <a:ext cx="6016272" cy="755650"/>
            </a:xfrm>
            <a:prstGeom prst="rect">
              <a:avLst/>
            </a:prstGeom>
          </p:spPr>
          <p:txBody>
            <a:bodyPr lIns="50800" tIns="50800" rIns="50800" bIns="50800" rtlCol="0" anchor="ctr"/>
            <a:lstStyle/>
            <a:p>
              <a:pPr algn="ctr">
                <a:lnSpc>
                  <a:spcPts val="2659"/>
                </a:lnSpc>
              </a:pPr>
              <a:endParaRPr/>
            </a:p>
          </p:txBody>
        </p:sp>
      </p:grpSp>
      <p:sp>
        <p:nvSpPr>
          <p:cNvPr id="33" name="TextBox 33">
            <a:extLst>
              <a:ext uri="{FF2B5EF4-FFF2-40B4-BE49-F238E27FC236}">
                <a16:creationId xmlns:a16="http://schemas.microsoft.com/office/drawing/2014/main" id="{58F5BF47-F1B4-C774-C8C8-9E3C119A2FEF}"/>
              </a:ext>
            </a:extLst>
          </p:cNvPr>
          <p:cNvSpPr txBox="1"/>
          <p:nvPr/>
        </p:nvSpPr>
        <p:spPr>
          <a:xfrm>
            <a:off x="12906824" y="1019175"/>
            <a:ext cx="4352476" cy="687705"/>
          </a:xfrm>
          <a:prstGeom prst="rect">
            <a:avLst/>
          </a:prstGeom>
        </p:spPr>
        <p:txBody>
          <a:bodyPr lIns="0" tIns="0" rIns="0" bIns="0" rtlCol="0" anchor="t">
            <a:spAutoFit/>
          </a:bodyPr>
          <a:lstStyle/>
          <a:p>
            <a:pPr algn="r">
              <a:lnSpc>
                <a:spcPts val="5084"/>
              </a:lnSpc>
            </a:pPr>
            <a:r>
              <a:rPr lang="en-US" sz="4499" b="1" spc="-134">
                <a:solidFill>
                  <a:srgbClr val="FFFFFF"/>
                </a:solidFill>
                <a:latin typeface="Poppins Bold"/>
                <a:ea typeface="Poppins Bold"/>
                <a:cs typeface="Poppins Bold"/>
                <a:sym typeface="Poppins Bold"/>
              </a:rPr>
              <a:t>Management</a:t>
            </a:r>
          </a:p>
        </p:txBody>
      </p:sp>
      <p:sp>
        <p:nvSpPr>
          <p:cNvPr id="34" name="TextBox 34">
            <a:extLst>
              <a:ext uri="{FF2B5EF4-FFF2-40B4-BE49-F238E27FC236}">
                <a16:creationId xmlns:a16="http://schemas.microsoft.com/office/drawing/2014/main" id="{34A92BD9-E138-9258-03D1-CEF5E30D6B89}"/>
              </a:ext>
            </a:extLst>
          </p:cNvPr>
          <p:cNvSpPr txBox="1"/>
          <p:nvPr/>
        </p:nvSpPr>
        <p:spPr>
          <a:xfrm>
            <a:off x="9005061" y="2019924"/>
            <a:ext cx="7678823" cy="423193"/>
          </a:xfrm>
          <a:prstGeom prst="rect">
            <a:avLst/>
          </a:prstGeom>
        </p:spPr>
        <p:txBody>
          <a:bodyPr wrap="square" lIns="0" tIns="0" rIns="0" bIns="0" rtlCol="0" anchor="t">
            <a:spAutoFit/>
          </a:bodyPr>
          <a:lstStyle/>
          <a:p>
            <a:pPr algn="ctr">
              <a:lnSpc>
                <a:spcPts val="3331"/>
              </a:lnSpc>
            </a:pPr>
            <a:r>
              <a:rPr lang="en-US" sz="2799" dirty="0">
                <a:solidFill>
                  <a:schemeClr val="tx2">
                    <a:lumMod val="75000"/>
                  </a:schemeClr>
                </a:solidFill>
                <a:latin typeface="Poppins"/>
                <a:ea typeface="Poppins"/>
                <a:cs typeface="Poppins"/>
                <a:sym typeface="Poppins"/>
              </a:rPr>
              <a:t>Building Action Plans</a:t>
            </a:r>
            <a:endParaRPr lang="en-US" sz="2799" dirty="0">
              <a:solidFill>
                <a:srgbClr val="FFFFFF"/>
              </a:solidFill>
              <a:latin typeface="Poppins"/>
              <a:ea typeface="Poppins"/>
              <a:cs typeface="Poppins"/>
              <a:sym typeface="Poppins"/>
            </a:endParaRPr>
          </a:p>
        </p:txBody>
      </p:sp>
      <p:sp>
        <p:nvSpPr>
          <p:cNvPr id="35" name="TextBox 35">
            <a:extLst>
              <a:ext uri="{FF2B5EF4-FFF2-40B4-BE49-F238E27FC236}">
                <a16:creationId xmlns:a16="http://schemas.microsoft.com/office/drawing/2014/main" id="{1B863477-4094-8FB8-E2CF-5DFE47179220}"/>
              </a:ext>
            </a:extLst>
          </p:cNvPr>
          <p:cNvSpPr txBox="1"/>
          <p:nvPr/>
        </p:nvSpPr>
        <p:spPr>
          <a:xfrm>
            <a:off x="10423759" y="3127063"/>
            <a:ext cx="3889680" cy="410369"/>
          </a:xfrm>
          <a:prstGeom prst="rect">
            <a:avLst/>
          </a:prstGeom>
        </p:spPr>
        <p:txBody>
          <a:bodyPr lIns="0" tIns="0" rIns="0" bIns="0" rtlCol="0" anchor="t">
            <a:spAutoFit/>
          </a:bodyPr>
          <a:lstStyle/>
          <a:p>
            <a:pPr algn="r">
              <a:lnSpc>
                <a:spcPts val="3163"/>
              </a:lnSpc>
            </a:pPr>
            <a:r>
              <a:rPr lang="en-US" sz="2799" b="1" spc="-83" dirty="0">
                <a:solidFill>
                  <a:srgbClr val="212937"/>
                </a:solidFill>
                <a:latin typeface="Poppins Bold"/>
                <a:ea typeface="Poppins Bold"/>
                <a:cs typeface="Poppins Bold"/>
                <a:sym typeface="Poppins Bold"/>
              </a:rPr>
              <a:t>Identify Mission</a:t>
            </a:r>
          </a:p>
        </p:txBody>
      </p:sp>
      <p:sp>
        <p:nvSpPr>
          <p:cNvPr id="36" name="TextBox 36">
            <a:extLst>
              <a:ext uri="{FF2B5EF4-FFF2-40B4-BE49-F238E27FC236}">
                <a16:creationId xmlns:a16="http://schemas.microsoft.com/office/drawing/2014/main" id="{35750E45-8E28-4A82-550C-2A3F6AF4710E}"/>
              </a:ext>
            </a:extLst>
          </p:cNvPr>
          <p:cNvSpPr txBox="1"/>
          <p:nvPr/>
        </p:nvSpPr>
        <p:spPr>
          <a:xfrm>
            <a:off x="10423759" y="4285557"/>
            <a:ext cx="5116088" cy="410369"/>
          </a:xfrm>
          <a:prstGeom prst="rect">
            <a:avLst/>
          </a:prstGeom>
        </p:spPr>
        <p:txBody>
          <a:bodyPr wrap="square" lIns="0" tIns="0" rIns="0" bIns="0" rtlCol="0" anchor="t">
            <a:spAutoFit/>
          </a:bodyPr>
          <a:lstStyle/>
          <a:p>
            <a:pPr algn="r">
              <a:lnSpc>
                <a:spcPts val="3163"/>
              </a:lnSpc>
            </a:pPr>
            <a:r>
              <a:rPr lang="en-US" sz="2799" b="1" spc="-83" dirty="0">
                <a:solidFill>
                  <a:srgbClr val="212937"/>
                </a:solidFill>
                <a:latin typeface="Poppins Bold"/>
                <a:ea typeface="Poppins Bold"/>
                <a:cs typeface="Poppins Bold"/>
                <a:sym typeface="Poppins Bold"/>
              </a:rPr>
              <a:t>Set Supporting SMART Goals</a:t>
            </a:r>
          </a:p>
        </p:txBody>
      </p:sp>
      <p:sp>
        <p:nvSpPr>
          <p:cNvPr id="37" name="TextBox 37">
            <a:extLst>
              <a:ext uri="{FF2B5EF4-FFF2-40B4-BE49-F238E27FC236}">
                <a16:creationId xmlns:a16="http://schemas.microsoft.com/office/drawing/2014/main" id="{7EAB3E5D-DD99-6D6C-2EFE-752ACD6ADE0A}"/>
              </a:ext>
            </a:extLst>
          </p:cNvPr>
          <p:cNvSpPr txBox="1"/>
          <p:nvPr/>
        </p:nvSpPr>
        <p:spPr>
          <a:xfrm>
            <a:off x="9366636" y="5196431"/>
            <a:ext cx="6316777" cy="820738"/>
          </a:xfrm>
          <a:prstGeom prst="rect">
            <a:avLst/>
          </a:prstGeom>
        </p:spPr>
        <p:txBody>
          <a:bodyPr wrap="square" lIns="0" tIns="0" rIns="0" bIns="0" rtlCol="0" anchor="t">
            <a:spAutoFit/>
          </a:bodyPr>
          <a:lstStyle/>
          <a:p>
            <a:pPr algn="r">
              <a:lnSpc>
                <a:spcPts val="3163"/>
              </a:lnSpc>
            </a:pPr>
            <a:r>
              <a:rPr lang="en-US" sz="2799" b="1" spc="-83" dirty="0">
                <a:solidFill>
                  <a:srgbClr val="212937"/>
                </a:solidFill>
                <a:latin typeface="Poppins Bold"/>
                <a:ea typeface="Poppins Bold"/>
                <a:cs typeface="Poppins Bold"/>
                <a:sym typeface="Poppins Bold"/>
              </a:rPr>
              <a:t>Create Committees to Develop Action Plan</a:t>
            </a:r>
          </a:p>
        </p:txBody>
      </p:sp>
      <p:sp>
        <p:nvSpPr>
          <p:cNvPr id="38" name="TextBox 38">
            <a:extLst>
              <a:ext uri="{FF2B5EF4-FFF2-40B4-BE49-F238E27FC236}">
                <a16:creationId xmlns:a16="http://schemas.microsoft.com/office/drawing/2014/main" id="{0970696A-97CB-3406-AF42-F52EF194C04B}"/>
              </a:ext>
            </a:extLst>
          </p:cNvPr>
          <p:cNvSpPr txBox="1"/>
          <p:nvPr/>
        </p:nvSpPr>
        <p:spPr>
          <a:xfrm>
            <a:off x="9239233" y="6368290"/>
            <a:ext cx="6682185" cy="410369"/>
          </a:xfrm>
          <a:prstGeom prst="rect">
            <a:avLst/>
          </a:prstGeom>
        </p:spPr>
        <p:txBody>
          <a:bodyPr wrap="square" lIns="0" tIns="0" rIns="0" bIns="0" rtlCol="0" anchor="t">
            <a:spAutoFit/>
          </a:bodyPr>
          <a:lstStyle/>
          <a:p>
            <a:pPr algn="r">
              <a:lnSpc>
                <a:spcPts val="3163"/>
              </a:lnSpc>
            </a:pPr>
            <a:r>
              <a:rPr lang="en-US" sz="2799" b="1" spc="-83" dirty="0">
                <a:solidFill>
                  <a:srgbClr val="212937"/>
                </a:solidFill>
                <a:latin typeface="Poppins Bold"/>
                <a:ea typeface="Poppins Bold"/>
                <a:cs typeface="Poppins Bold"/>
                <a:sym typeface="Poppins Bold"/>
              </a:rPr>
              <a:t>Break the Goal down into  Objectives</a:t>
            </a:r>
          </a:p>
        </p:txBody>
      </p:sp>
      <p:sp>
        <p:nvSpPr>
          <p:cNvPr id="39" name="Freeform 15">
            <a:extLst>
              <a:ext uri="{FF2B5EF4-FFF2-40B4-BE49-F238E27FC236}">
                <a16:creationId xmlns:a16="http://schemas.microsoft.com/office/drawing/2014/main" id="{601D823B-CE2F-B7ED-24DD-A7872F2C096E}"/>
              </a:ext>
            </a:extLst>
          </p:cNvPr>
          <p:cNvSpPr/>
          <p:nvPr/>
        </p:nvSpPr>
        <p:spPr>
          <a:xfrm>
            <a:off x="8926329" y="7197646"/>
            <a:ext cx="7540803" cy="843452"/>
          </a:xfrm>
          <a:custGeom>
            <a:avLst/>
            <a:gdLst/>
            <a:ahLst/>
            <a:cxnLst/>
            <a:rect l="l" t="t" r="r" b="b"/>
            <a:pathLst>
              <a:path w="6244872" h="698500">
                <a:moveTo>
                  <a:pt x="6244872" y="349250"/>
                </a:moveTo>
                <a:lnTo>
                  <a:pt x="6041672" y="698500"/>
                </a:lnTo>
                <a:lnTo>
                  <a:pt x="203200" y="698500"/>
                </a:lnTo>
                <a:lnTo>
                  <a:pt x="0" y="349250"/>
                </a:lnTo>
                <a:lnTo>
                  <a:pt x="203200" y="0"/>
                </a:lnTo>
                <a:lnTo>
                  <a:pt x="6041672" y="0"/>
                </a:lnTo>
                <a:lnTo>
                  <a:pt x="6244872" y="349250"/>
                </a:lnTo>
                <a:close/>
              </a:path>
            </a:pathLst>
          </a:custGeom>
          <a:solidFill>
            <a:srgbClr val="74D800"/>
          </a:solidFill>
          <a:ln cap="sq">
            <a:noFill/>
            <a:prstDash val="solid"/>
            <a:miter/>
          </a:ln>
        </p:spPr>
        <p:txBody>
          <a:bodyPr/>
          <a:lstStyle/>
          <a:p>
            <a:endParaRPr lang="en-US" dirty="0"/>
          </a:p>
        </p:txBody>
      </p:sp>
      <p:sp>
        <p:nvSpPr>
          <p:cNvPr id="40" name="Freeform 15">
            <a:extLst>
              <a:ext uri="{FF2B5EF4-FFF2-40B4-BE49-F238E27FC236}">
                <a16:creationId xmlns:a16="http://schemas.microsoft.com/office/drawing/2014/main" id="{11AF0645-F032-3A8A-9B5E-52001867B82D}"/>
              </a:ext>
            </a:extLst>
          </p:cNvPr>
          <p:cNvSpPr/>
          <p:nvPr/>
        </p:nvSpPr>
        <p:spPr>
          <a:xfrm>
            <a:off x="8983027" y="8168298"/>
            <a:ext cx="7540803" cy="843452"/>
          </a:xfrm>
          <a:custGeom>
            <a:avLst/>
            <a:gdLst/>
            <a:ahLst/>
            <a:cxnLst/>
            <a:rect l="l" t="t" r="r" b="b"/>
            <a:pathLst>
              <a:path w="6244872" h="698500">
                <a:moveTo>
                  <a:pt x="6244872" y="349250"/>
                </a:moveTo>
                <a:lnTo>
                  <a:pt x="6041672" y="698500"/>
                </a:lnTo>
                <a:lnTo>
                  <a:pt x="203200" y="698500"/>
                </a:lnTo>
                <a:lnTo>
                  <a:pt x="0" y="349250"/>
                </a:lnTo>
                <a:lnTo>
                  <a:pt x="203200" y="0"/>
                </a:lnTo>
                <a:lnTo>
                  <a:pt x="6041672" y="0"/>
                </a:lnTo>
                <a:lnTo>
                  <a:pt x="6244872" y="349250"/>
                </a:lnTo>
                <a:close/>
              </a:path>
            </a:pathLst>
          </a:custGeom>
          <a:solidFill>
            <a:srgbClr val="74D800"/>
          </a:solidFill>
          <a:ln cap="sq">
            <a:noFill/>
            <a:prstDash val="solid"/>
            <a:miter/>
          </a:ln>
        </p:spPr>
        <p:txBody>
          <a:bodyPr/>
          <a:lstStyle/>
          <a:p>
            <a:endParaRPr lang="en-US" dirty="0"/>
          </a:p>
        </p:txBody>
      </p:sp>
      <p:sp>
        <p:nvSpPr>
          <p:cNvPr id="41" name="Freeform 15">
            <a:extLst>
              <a:ext uri="{FF2B5EF4-FFF2-40B4-BE49-F238E27FC236}">
                <a16:creationId xmlns:a16="http://schemas.microsoft.com/office/drawing/2014/main" id="{16D00605-DABB-DA3B-A79A-38A1BCA87AD8}"/>
              </a:ext>
            </a:extLst>
          </p:cNvPr>
          <p:cNvSpPr/>
          <p:nvPr/>
        </p:nvSpPr>
        <p:spPr>
          <a:xfrm>
            <a:off x="9005061" y="9172134"/>
            <a:ext cx="7540803" cy="843452"/>
          </a:xfrm>
          <a:custGeom>
            <a:avLst/>
            <a:gdLst/>
            <a:ahLst/>
            <a:cxnLst/>
            <a:rect l="l" t="t" r="r" b="b"/>
            <a:pathLst>
              <a:path w="6244872" h="698500">
                <a:moveTo>
                  <a:pt x="6244872" y="349250"/>
                </a:moveTo>
                <a:lnTo>
                  <a:pt x="6041672" y="698500"/>
                </a:lnTo>
                <a:lnTo>
                  <a:pt x="203200" y="698500"/>
                </a:lnTo>
                <a:lnTo>
                  <a:pt x="0" y="349250"/>
                </a:lnTo>
                <a:lnTo>
                  <a:pt x="203200" y="0"/>
                </a:lnTo>
                <a:lnTo>
                  <a:pt x="6041672" y="0"/>
                </a:lnTo>
                <a:lnTo>
                  <a:pt x="6244872" y="349250"/>
                </a:lnTo>
                <a:close/>
              </a:path>
            </a:pathLst>
          </a:custGeom>
          <a:solidFill>
            <a:srgbClr val="74D800"/>
          </a:solidFill>
          <a:ln cap="sq">
            <a:noFill/>
            <a:prstDash val="solid"/>
            <a:miter/>
          </a:ln>
        </p:spPr>
        <p:txBody>
          <a:bodyPr/>
          <a:lstStyle/>
          <a:p>
            <a:endParaRPr lang="en-US" dirty="0"/>
          </a:p>
        </p:txBody>
      </p:sp>
      <p:sp>
        <p:nvSpPr>
          <p:cNvPr id="43" name="TextBox 35">
            <a:extLst>
              <a:ext uri="{FF2B5EF4-FFF2-40B4-BE49-F238E27FC236}">
                <a16:creationId xmlns:a16="http://schemas.microsoft.com/office/drawing/2014/main" id="{D99B0F80-AB70-548F-E5CB-DEFB542C1C8A}"/>
              </a:ext>
            </a:extLst>
          </p:cNvPr>
          <p:cNvSpPr txBox="1"/>
          <p:nvPr/>
        </p:nvSpPr>
        <p:spPr>
          <a:xfrm>
            <a:off x="9501019" y="7277559"/>
            <a:ext cx="6038828" cy="820738"/>
          </a:xfrm>
          <a:prstGeom prst="rect">
            <a:avLst/>
          </a:prstGeom>
        </p:spPr>
        <p:txBody>
          <a:bodyPr wrap="square" lIns="0" tIns="0" rIns="0" bIns="0" rtlCol="0" anchor="t">
            <a:spAutoFit/>
          </a:bodyPr>
          <a:lstStyle/>
          <a:p>
            <a:pPr algn="r">
              <a:lnSpc>
                <a:spcPts val="3163"/>
              </a:lnSpc>
            </a:pPr>
            <a:r>
              <a:rPr lang="en-US" sz="2799" b="1" spc="-83" dirty="0">
                <a:solidFill>
                  <a:srgbClr val="212937"/>
                </a:solidFill>
                <a:latin typeface="Poppins Bold"/>
                <a:ea typeface="Poppins Bold"/>
                <a:cs typeface="Poppins Bold"/>
                <a:sym typeface="Poppins Bold"/>
              </a:rPr>
              <a:t>Assign Responsibility for Specific Action</a:t>
            </a:r>
          </a:p>
        </p:txBody>
      </p:sp>
      <p:sp>
        <p:nvSpPr>
          <p:cNvPr id="44" name="TextBox 35">
            <a:extLst>
              <a:ext uri="{FF2B5EF4-FFF2-40B4-BE49-F238E27FC236}">
                <a16:creationId xmlns:a16="http://schemas.microsoft.com/office/drawing/2014/main" id="{B1A9FB89-B98C-5551-C94C-08A097D47C1A}"/>
              </a:ext>
            </a:extLst>
          </p:cNvPr>
          <p:cNvSpPr txBox="1"/>
          <p:nvPr/>
        </p:nvSpPr>
        <p:spPr>
          <a:xfrm>
            <a:off x="9659588" y="8390615"/>
            <a:ext cx="5418021" cy="410369"/>
          </a:xfrm>
          <a:prstGeom prst="rect">
            <a:avLst/>
          </a:prstGeom>
        </p:spPr>
        <p:txBody>
          <a:bodyPr wrap="square" lIns="0" tIns="0" rIns="0" bIns="0" rtlCol="0" anchor="t">
            <a:spAutoFit/>
          </a:bodyPr>
          <a:lstStyle/>
          <a:p>
            <a:pPr algn="r">
              <a:lnSpc>
                <a:spcPts val="3163"/>
              </a:lnSpc>
            </a:pPr>
            <a:r>
              <a:rPr lang="en-US" sz="2799" b="1" spc="-83" dirty="0">
                <a:solidFill>
                  <a:srgbClr val="212937"/>
                </a:solidFill>
                <a:latin typeface="Poppins Bold"/>
                <a:ea typeface="Poppins Bold"/>
                <a:cs typeface="Poppins Bold"/>
                <a:sym typeface="Poppins Bold"/>
              </a:rPr>
              <a:t>Set a Completion Date</a:t>
            </a:r>
          </a:p>
        </p:txBody>
      </p:sp>
      <p:sp>
        <p:nvSpPr>
          <p:cNvPr id="45" name="TextBox 35">
            <a:extLst>
              <a:ext uri="{FF2B5EF4-FFF2-40B4-BE49-F238E27FC236}">
                <a16:creationId xmlns:a16="http://schemas.microsoft.com/office/drawing/2014/main" id="{19BA359E-E4F3-9B6E-8D19-49EAEC78C1B6}"/>
              </a:ext>
            </a:extLst>
          </p:cNvPr>
          <p:cNvSpPr txBox="1"/>
          <p:nvPr/>
        </p:nvSpPr>
        <p:spPr>
          <a:xfrm>
            <a:off x="10058399" y="9326685"/>
            <a:ext cx="5481447" cy="410369"/>
          </a:xfrm>
          <a:prstGeom prst="rect">
            <a:avLst/>
          </a:prstGeom>
        </p:spPr>
        <p:txBody>
          <a:bodyPr wrap="square" lIns="0" tIns="0" rIns="0" bIns="0" rtlCol="0" anchor="t">
            <a:spAutoFit/>
          </a:bodyPr>
          <a:lstStyle/>
          <a:p>
            <a:pPr algn="r">
              <a:lnSpc>
                <a:spcPts val="3163"/>
              </a:lnSpc>
            </a:pPr>
            <a:r>
              <a:rPr lang="en-US" sz="2799" b="1" spc="-83" dirty="0">
                <a:solidFill>
                  <a:srgbClr val="212937"/>
                </a:solidFill>
                <a:latin typeface="Poppins Bold"/>
                <a:ea typeface="Poppins Bold"/>
                <a:cs typeface="Poppins Bold"/>
                <a:sym typeface="Poppins Bold"/>
              </a:rPr>
              <a:t>Estimate the Financial Impact</a:t>
            </a:r>
          </a:p>
        </p:txBody>
      </p:sp>
    </p:spTree>
    <p:extLst>
      <p:ext uri="{BB962C8B-B14F-4D97-AF65-F5344CB8AC3E}">
        <p14:creationId xmlns:p14="http://schemas.microsoft.com/office/powerpoint/2010/main" val="326822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up of several symbols&#10;&#10;AI-generated content may be incorrect.">
            <a:extLst>
              <a:ext uri="{FF2B5EF4-FFF2-40B4-BE49-F238E27FC236}">
                <a16:creationId xmlns:a16="http://schemas.microsoft.com/office/drawing/2014/main" id="{B5685AE5-688C-8EFE-FCDF-3EA4B2095E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800" y="1755270"/>
            <a:ext cx="16916400" cy="6893430"/>
          </a:xfrm>
          <a:prstGeom prst="rect">
            <a:avLst/>
          </a:prstGeom>
        </p:spPr>
      </p:pic>
      <p:sp>
        <p:nvSpPr>
          <p:cNvPr id="7" name="TextBox 6">
            <a:extLst>
              <a:ext uri="{FF2B5EF4-FFF2-40B4-BE49-F238E27FC236}">
                <a16:creationId xmlns:a16="http://schemas.microsoft.com/office/drawing/2014/main" id="{04880FFF-C8BA-4F10-F0A1-306F384A3F6F}"/>
              </a:ext>
            </a:extLst>
          </p:cNvPr>
          <p:cNvSpPr txBox="1"/>
          <p:nvPr/>
        </p:nvSpPr>
        <p:spPr>
          <a:xfrm>
            <a:off x="15295158" y="84486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ressbooks.bccampus.ca/studystrategizesucceed/chapter/setting-goals-to-move-ahea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53448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n on a sheet of paper&#10;&#10;AI-generated content may be incorrect.">
            <a:extLst>
              <a:ext uri="{FF2B5EF4-FFF2-40B4-BE49-F238E27FC236}">
                <a16:creationId xmlns:a16="http://schemas.microsoft.com/office/drawing/2014/main" id="{8A1D4D41-8609-E43E-6A1E-C3EB5B3997C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884"/>
          <a:stretch>
            <a:fillRect/>
          </a:stretch>
        </p:blipFill>
        <p:spPr>
          <a:xfrm>
            <a:off x="1" y="10"/>
            <a:ext cx="14504463" cy="9739303"/>
          </a:xfrm>
          <a:prstGeom prst="rect">
            <a:avLst/>
          </a:prstGeom>
        </p:spPr>
      </p:pic>
      <p:sp>
        <p:nvSpPr>
          <p:cNvPr id="4" name="TextBox 3">
            <a:extLst>
              <a:ext uri="{FF2B5EF4-FFF2-40B4-BE49-F238E27FC236}">
                <a16:creationId xmlns:a16="http://schemas.microsoft.com/office/drawing/2014/main" id="{97209907-E3C0-8C87-15DE-33BC4E4C2C50}"/>
              </a:ext>
            </a:extLst>
          </p:cNvPr>
          <p:cNvSpPr txBox="1"/>
          <p:nvPr/>
        </p:nvSpPr>
        <p:spPr>
          <a:xfrm>
            <a:off x="14497537" y="769632"/>
            <a:ext cx="5733283" cy="28498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dirty="0">
                <a:latin typeface="+mj-lt"/>
                <a:ea typeface="+mj-ea"/>
                <a:cs typeface="+mj-cs"/>
              </a:rPr>
              <a:t>1 Corinthians 4</a:t>
            </a:r>
          </a:p>
        </p:txBody>
      </p:sp>
      <p:sp>
        <p:nvSpPr>
          <p:cNvPr id="2" name="TextBox 1">
            <a:extLst>
              <a:ext uri="{FF2B5EF4-FFF2-40B4-BE49-F238E27FC236}">
                <a16:creationId xmlns:a16="http://schemas.microsoft.com/office/drawing/2014/main" id="{DF223C22-1F7B-85A4-D481-2A7BE69E45A1}"/>
              </a:ext>
            </a:extLst>
          </p:cNvPr>
          <p:cNvSpPr txBox="1"/>
          <p:nvPr/>
        </p:nvSpPr>
        <p:spPr>
          <a:xfrm>
            <a:off x="14859000" y="3619500"/>
            <a:ext cx="3162298" cy="561414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000" dirty="0"/>
              <a:t>Let a man so consider us, as servants of Christ and stewards of the mysteries of God. </a:t>
            </a:r>
            <a:r>
              <a:rPr lang="en-US" sz="3000" b="1" baseline="30000" dirty="0"/>
              <a:t>2 </a:t>
            </a:r>
            <a:r>
              <a:rPr lang="en-US" sz="3000" dirty="0"/>
              <a:t>Moreover it is required in stewards that one be found faithful.</a:t>
            </a:r>
          </a:p>
        </p:txBody>
      </p:sp>
    </p:spTree>
    <p:extLst>
      <p:ext uri="{BB962C8B-B14F-4D97-AF65-F5344CB8AC3E}">
        <p14:creationId xmlns:p14="http://schemas.microsoft.com/office/powerpoint/2010/main" val="603639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348</TotalTime>
  <Words>1410</Words>
  <Application>Microsoft Office PowerPoint</Application>
  <PresentationFormat>Custom</PresentationFormat>
  <Paragraphs>222</Paragraphs>
  <Slides>30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Poppins</vt:lpstr>
      <vt:lpstr>Tw Cen MT Condensed</vt:lpstr>
      <vt:lpstr>Calibri</vt:lpstr>
      <vt:lpstr>Arial</vt:lpstr>
      <vt:lpstr>Poppins Bold</vt:lpstr>
      <vt:lpstr>Aptos Narrow</vt:lpstr>
      <vt:lpstr>Poppins Semi-Bold</vt:lpstr>
      <vt:lpstr>Wingdings 3</vt:lpstr>
      <vt:lpstr>Tw Cen MT</vt:lpstr>
      <vt:lpstr>Source Sans Pro SemiBold</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Harassment</vt:lpstr>
      <vt:lpstr>Hazing and/or Initiation </vt:lpstr>
      <vt:lpstr>Reporting is Mandatory</vt:lpstr>
      <vt:lpstr>Reporting is Mandatory</vt:lpstr>
      <vt:lpstr>Reporting is Reporting is Mandatory</vt:lpstr>
      <vt:lpstr>Reporting is Mandatory</vt:lpstr>
      <vt:lpstr>Reporting is      Mandatorytory</vt:lpstr>
      <vt:lpstr>Liability</vt:lpstr>
      <vt:lpstr>Reporting Information </vt:lpstr>
      <vt:lpstr>Summary</vt:lpstr>
      <vt:lpstr>PowerPoint Presentation</vt:lpstr>
      <vt:lpstr>HOMEWORK</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IABC West Texas District Campus</dc:title>
  <dc:creator>April Marioni</dc:creator>
  <cp:lastModifiedBy>Noe Esparza</cp:lastModifiedBy>
  <cp:revision>7</cp:revision>
  <dcterms:created xsi:type="dcterms:W3CDTF">2006-08-16T00:00:00Z</dcterms:created>
  <dcterms:modified xsi:type="dcterms:W3CDTF">2026-01-13T05:37:32Z</dcterms:modified>
  <dc:identifier>DAGxfCNTzAg</dc:identifier>
</cp:coreProperties>
</file>